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98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9256" y="325766"/>
            <a:ext cx="478345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443" y="1790700"/>
            <a:ext cx="3838575" cy="527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2298" y="8850834"/>
            <a:ext cx="262890" cy="197485"/>
          </a:xfrm>
          <a:custGeom>
            <a:avLst/>
            <a:gdLst/>
            <a:ahLst/>
            <a:cxnLst/>
            <a:rect l="l" t="t" r="r" b="b"/>
            <a:pathLst>
              <a:path w="262889" h="197484">
                <a:moveTo>
                  <a:pt x="169354" y="0"/>
                </a:moveTo>
                <a:lnTo>
                  <a:pt x="83693" y="0"/>
                </a:lnTo>
                <a:lnTo>
                  <a:pt x="48418" y="3659"/>
                </a:lnTo>
                <a:lnTo>
                  <a:pt x="22115" y="15894"/>
                </a:lnTo>
                <a:lnTo>
                  <a:pt x="5677" y="38586"/>
                </a:lnTo>
                <a:lnTo>
                  <a:pt x="0" y="73621"/>
                </a:lnTo>
                <a:lnTo>
                  <a:pt x="0" y="130441"/>
                </a:lnTo>
                <a:lnTo>
                  <a:pt x="5602" y="164374"/>
                </a:lnTo>
                <a:lnTo>
                  <a:pt x="21874" y="184631"/>
                </a:lnTo>
                <a:lnTo>
                  <a:pt x="48011" y="194426"/>
                </a:lnTo>
                <a:lnTo>
                  <a:pt x="83210" y="196976"/>
                </a:lnTo>
                <a:lnTo>
                  <a:pt x="191389" y="196976"/>
                </a:lnTo>
                <a:lnTo>
                  <a:pt x="227236" y="192905"/>
                </a:lnTo>
                <a:lnTo>
                  <a:pt x="248880" y="181540"/>
                </a:lnTo>
                <a:lnTo>
                  <a:pt x="259520" y="164155"/>
                </a:lnTo>
                <a:lnTo>
                  <a:pt x="262356" y="142024"/>
                </a:lnTo>
                <a:lnTo>
                  <a:pt x="262356" y="124142"/>
                </a:lnTo>
                <a:lnTo>
                  <a:pt x="203949" y="124142"/>
                </a:lnTo>
                <a:lnTo>
                  <a:pt x="202304" y="138239"/>
                </a:lnTo>
                <a:lnTo>
                  <a:pt x="196711" y="146170"/>
                </a:lnTo>
                <a:lnTo>
                  <a:pt x="186188" y="149663"/>
                </a:lnTo>
                <a:lnTo>
                  <a:pt x="169748" y="150444"/>
                </a:lnTo>
                <a:lnTo>
                  <a:pt x="93408" y="150444"/>
                </a:lnTo>
                <a:lnTo>
                  <a:pt x="76529" y="148369"/>
                </a:lnTo>
                <a:lnTo>
                  <a:pt x="66338" y="141731"/>
                </a:lnTo>
                <a:lnTo>
                  <a:pt x="61329" y="129913"/>
                </a:lnTo>
                <a:lnTo>
                  <a:pt x="59994" y="112293"/>
                </a:lnTo>
                <a:lnTo>
                  <a:pt x="59994" y="91770"/>
                </a:lnTo>
                <a:lnTo>
                  <a:pt x="61342" y="74494"/>
                </a:lnTo>
                <a:lnTo>
                  <a:pt x="66617" y="59569"/>
                </a:lnTo>
                <a:lnTo>
                  <a:pt x="77664" y="49082"/>
                </a:lnTo>
                <a:lnTo>
                  <a:pt x="96329" y="45123"/>
                </a:lnTo>
                <a:lnTo>
                  <a:pt x="176987" y="45123"/>
                </a:lnTo>
                <a:lnTo>
                  <a:pt x="188585" y="45953"/>
                </a:lnTo>
                <a:lnTo>
                  <a:pt x="197175" y="48807"/>
                </a:lnTo>
                <a:lnTo>
                  <a:pt x="202510" y="54226"/>
                </a:lnTo>
                <a:lnTo>
                  <a:pt x="204343" y="62750"/>
                </a:lnTo>
                <a:lnTo>
                  <a:pt x="204343" y="68008"/>
                </a:lnTo>
                <a:lnTo>
                  <a:pt x="262763" y="68008"/>
                </a:lnTo>
                <a:lnTo>
                  <a:pt x="260085" y="34627"/>
                </a:lnTo>
                <a:lnTo>
                  <a:pt x="247438" y="13777"/>
                </a:lnTo>
                <a:lnTo>
                  <a:pt x="219102" y="3041"/>
                </a:lnTo>
                <a:lnTo>
                  <a:pt x="169354" y="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49585" y="8854175"/>
            <a:ext cx="515620" cy="193040"/>
            <a:chOff x="6049585" y="8854175"/>
            <a:chExt cx="515620" cy="193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9585" y="8854182"/>
              <a:ext cx="251269" cy="1924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71790" y="8854175"/>
              <a:ext cx="293370" cy="193040"/>
            </a:xfrm>
            <a:custGeom>
              <a:avLst/>
              <a:gdLst/>
              <a:ahLst/>
              <a:cxnLst/>
              <a:rect l="l" t="t" r="r" b="b"/>
              <a:pathLst>
                <a:path w="293370" h="193040">
                  <a:moveTo>
                    <a:pt x="195097" y="0"/>
                  </a:moveTo>
                  <a:lnTo>
                    <a:pt x="109956" y="0"/>
                  </a:lnTo>
                  <a:lnTo>
                    <a:pt x="0" y="192430"/>
                  </a:lnTo>
                  <a:lnTo>
                    <a:pt x="65252" y="192430"/>
                  </a:lnTo>
                  <a:lnTo>
                    <a:pt x="82359" y="157810"/>
                  </a:lnTo>
                  <a:lnTo>
                    <a:pt x="275398" y="157810"/>
                  </a:lnTo>
                  <a:lnTo>
                    <a:pt x="252579" y="112966"/>
                  </a:lnTo>
                  <a:lnTo>
                    <a:pt x="106108" y="112966"/>
                  </a:lnTo>
                  <a:lnTo>
                    <a:pt x="149961" y="26771"/>
                  </a:lnTo>
                  <a:lnTo>
                    <a:pt x="208719" y="26771"/>
                  </a:lnTo>
                  <a:lnTo>
                    <a:pt x="195097" y="0"/>
                  </a:lnTo>
                  <a:close/>
                </a:path>
                <a:path w="293370" h="193040">
                  <a:moveTo>
                    <a:pt x="275398" y="157810"/>
                  </a:moveTo>
                  <a:lnTo>
                    <a:pt x="212724" y="157810"/>
                  </a:lnTo>
                  <a:lnTo>
                    <a:pt x="230885" y="192430"/>
                  </a:lnTo>
                  <a:lnTo>
                    <a:pt x="293014" y="192430"/>
                  </a:lnTo>
                  <a:lnTo>
                    <a:pt x="275398" y="157810"/>
                  </a:lnTo>
                  <a:close/>
                </a:path>
                <a:path w="293370" h="193040">
                  <a:moveTo>
                    <a:pt x="208719" y="26771"/>
                  </a:moveTo>
                  <a:lnTo>
                    <a:pt x="149961" y="26771"/>
                  </a:lnTo>
                  <a:lnTo>
                    <a:pt x="192811" y="112966"/>
                  </a:lnTo>
                  <a:lnTo>
                    <a:pt x="252579" y="112966"/>
                  </a:lnTo>
                  <a:lnTo>
                    <a:pt x="208719" y="26771"/>
                  </a:lnTo>
                  <a:close/>
                </a:path>
              </a:pathLst>
            </a:custGeom>
            <a:solidFill>
              <a:srgbClr val="004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166373" y="8538984"/>
            <a:ext cx="1604010" cy="226060"/>
          </a:xfrm>
          <a:custGeom>
            <a:avLst/>
            <a:gdLst/>
            <a:ahLst/>
            <a:cxnLst/>
            <a:rect l="l" t="t" r="r" b="b"/>
            <a:pathLst>
              <a:path w="1604009" h="226059">
                <a:moveTo>
                  <a:pt x="310172" y="1003"/>
                </a:moveTo>
                <a:lnTo>
                  <a:pt x="199771" y="1003"/>
                </a:lnTo>
                <a:lnTo>
                  <a:pt x="155765" y="143230"/>
                </a:lnTo>
                <a:lnTo>
                  <a:pt x="109867" y="1003"/>
                </a:lnTo>
                <a:lnTo>
                  <a:pt x="0" y="1003"/>
                </a:lnTo>
                <a:lnTo>
                  <a:pt x="0" y="221983"/>
                </a:lnTo>
                <a:lnTo>
                  <a:pt x="56832" y="221983"/>
                </a:lnTo>
                <a:lnTo>
                  <a:pt x="56832" y="63271"/>
                </a:lnTo>
                <a:lnTo>
                  <a:pt x="57353" y="63588"/>
                </a:lnTo>
                <a:lnTo>
                  <a:pt x="133921" y="221983"/>
                </a:lnTo>
                <a:lnTo>
                  <a:pt x="177596" y="221983"/>
                </a:lnTo>
                <a:lnTo>
                  <a:pt x="249910" y="63588"/>
                </a:lnTo>
                <a:lnTo>
                  <a:pt x="249910" y="221983"/>
                </a:lnTo>
                <a:lnTo>
                  <a:pt x="310172" y="221983"/>
                </a:lnTo>
                <a:lnTo>
                  <a:pt x="310172" y="1003"/>
                </a:lnTo>
                <a:close/>
              </a:path>
              <a:path w="1604009" h="226059">
                <a:moveTo>
                  <a:pt x="647700" y="1816"/>
                </a:moveTo>
                <a:lnTo>
                  <a:pt x="564108" y="990"/>
                </a:lnTo>
                <a:lnTo>
                  <a:pt x="486816" y="93306"/>
                </a:lnTo>
                <a:lnTo>
                  <a:pt x="403225" y="990"/>
                </a:lnTo>
                <a:lnTo>
                  <a:pt x="321221" y="990"/>
                </a:lnTo>
                <a:lnTo>
                  <a:pt x="450735" y="146634"/>
                </a:lnTo>
                <a:lnTo>
                  <a:pt x="450735" y="223875"/>
                </a:lnTo>
                <a:lnTo>
                  <a:pt x="516788" y="223875"/>
                </a:lnTo>
                <a:lnTo>
                  <a:pt x="516788" y="147294"/>
                </a:lnTo>
                <a:lnTo>
                  <a:pt x="647700" y="1816"/>
                </a:lnTo>
                <a:close/>
              </a:path>
              <a:path w="1604009" h="226059">
                <a:moveTo>
                  <a:pt x="945743" y="73355"/>
                </a:moveTo>
                <a:lnTo>
                  <a:pt x="945705" y="57734"/>
                </a:lnTo>
                <a:lnTo>
                  <a:pt x="945515" y="55930"/>
                </a:lnTo>
                <a:lnTo>
                  <a:pt x="943089" y="32791"/>
                </a:lnTo>
                <a:lnTo>
                  <a:pt x="933729" y="14668"/>
                </a:lnTo>
                <a:lnTo>
                  <a:pt x="915949" y="4000"/>
                </a:lnTo>
                <a:lnTo>
                  <a:pt x="887920" y="495"/>
                </a:lnTo>
                <a:lnTo>
                  <a:pt x="877976" y="520"/>
                </a:lnTo>
                <a:lnTo>
                  <a:pt x="877976" y="73355"/>
                </a:lnTo>
                <a:lnTo>
                  <a:pt x="877976" y="80683"/>
                </a:lnTo>
                <a:lnTo>
                  <a:pt x="876808" y="92265"/>
                </a:lnTo>
                <a:lnTo>
                  <a:pt x="871016" y="102082"/>
                </a:lnTo>
                <a:lnTo>
                  <a:pt x="857123" y="108445"/>
                </a:lnTo>
                <a:lnTo>
                  <a:pt x="831710" y="109651"/>
                </a:lnTo>
                <a:lnTo>
                  <a:pt x="735139" y="109651"/>
                </a:lnTo>
                <a:lnTo>
                  <a:pt x="735139" y="55930"/>
                </a:lnTo>
                <a:lnTo>
                  <a:pt x="826439" y="55930"/>
                </a:lnTo>
                <a:lnTo>
                  <a:pt x="851573" y="56375"/>
                </a:lnTo>
                <a:lnTo>
                  <a:pt x="867397" y="57734"/>
                </a:lnTo>
                <a:lnTo>
                  <a:pt x="875626" y="62547"/>
                </a:lnTo>
                <a:lnTo>
                  <a:pt x="877976" y="73355"/>
                </a:lnTo>
                <a:lnTo>
                  <a:pt x="877976" y="520"/>
                </a:lnTo>
                <a:lnTo>
                  <a:pt x="657161" y="990"/>
                </a:lnTo>
                <a:lnTo>
                  <a:pt x="657161" y="221970"/>
                </a:lnTo>
                <a:lnTo>
                  <a:pt x="724979" y="221970"/>
                </a:lnTo>
                <a:lnTo>
                  <a:pt x="724979" y="164592"/>
                </a:lnTo>
                <a:lnTo>
                  <a:pt x="852449" y="164592"/>
                </a:lnTo>
                <a:lnTo>
                  <a:pt x="863854" y="166154"/>
                </a:lnTo>
                <a:lnTo>
                  <a:pt x="871232" y="171310"/>
                </a:lnTo>
                <a:lnTo>
                  <a:pt x="875207" y="180822"/>
                </a:lnTo>
                <a:lnTo>
                  <a:pt x="876388" y="195414"/>
                </a:lnTo>
                <a:lnTo>
                  <a:pt x="876388" y="221970"/>
                </a:lnTo>
                <a:lnTo>
                  <a:pt x="944219" y="221970"/>
                </a:lnTo>
                <a:lnTo>
                  <a:pt x="944219" y="184429"/>
                </a:lnTo>
                <a:lnTo>
                  <a:pt x="941984" y="164592"/>
                </a:lnTo>
                <a:lnTo>
                  <a:pt x="941692" y="162001"/>
                </a:lnTo>
                <a:lnTo>
                  <a:pt x="934808" y="147764"/>
                </a:lnTo>
                <a:lnTo>
                  <a:pt x="924687" y="139674"/>
                </a:lnTo>
                <a:lnTo>
                  <a:pt x="912380" y="135597"/>
                </a:lnTo>
                <a:lnTo>
                  <a:pt x="912380" y="134988"/>
                </a:lnTo>
                <a:lnTo>
                  <a:pt x="928928" y="126326"/>
                </a:lnTo>
                <a:lnTo>
                  <a:pt x="939152" y="112179"/>
                </a:lnTo>
                <a:lnTo>
                  <a:pt x="939863" y="109651"/>
                </a:lnTo>
                <a:lnTo>
                  <a:pt x="944346" y="93853"/>
                </a:lnTo>
                <a:lnTo>
                  <a:pt x="945743" y="73355"/>
                </a:lnTo>
                <a:close/>
              </a:path>
              <a:path w="1604009" h="226059">
                <a:moveTo>
                  <a:pt x="1278928" y="79971"/>
                </a:moveTo>
                <a:lnTo>
                  <a:pt x="1273213" y="40170"/>
                </a:lnTo>
                <a:lnTo>
                  <a:pt x="1230312" y="3390"/>
                </a:lnTo>
                <a:lnTo>
                  <a:pt x="1213929" y="1828"/>
                </a:lnTo>
                <a:lnTo>
                  <a:pt x="1213929" y="101028"/>
                </a:lnTo>
                <a:lnTo>
                  <a:pt x="1213929" y="124841"/>
                </a:lnTo>
                <a:lnTo>
                  <a:pt x="1212888" y="146964"/>
                </a:lnTo>
                <a:lnTo>
                  <a:pt x="1208506" y="164388"/>
                </a:lnTo>
                <a:lnTo>
                  <a:pt x="1198968" y="175818"/>
                </a:lnTo>
                <a:lnTo>
                  <a:pt x="1182382" y="179920"/>
                </a:lnTo>
                <a:lnTo>
                  <a:pt x="1065390" y="179920"/>
                </a:lnTo>
                <a:lnTo>
                  <a:pt x="1050074" y="175818"/>
                </a:lnTo>
                <a:lnTo>
                  <a:pt x="1043330" y="164388"/>
                </a:lnTo>
                <a:lnTo>
                  <a:pt x="1041768" y="146964"/>
                </a:lnTo>
                <a:lnTo>
                  <a:pt x="1042009" y="124841"/>
                </a:lnTo>
                <a:lnTo>
                  <a:pt x="1042073" y="81597"/>
                </a:lnTo>
                <a:lnTo>
                  <a:pt x="1044511" y="65646"/>
                </a:lnTo>
                <a:lnTo>
                  <a:pt x="1052741" y="54838"/>
                </a:lnTo>
                <a:lnTo>
                  <a:pt x="1070127" y="50863"/>
                </a:lnTo>
                <a:lnTo>
                  <a:pt x="1180795" y="50863"/>
                </a:lnTo>
                <a:lnTo>
                  <a:pt x="1198956" y="54838"/>
                </a:lnTo>
                <a:lnTo>
                  <a:pt x="1208900" y="65646"/>
                </a:lnTo>
                <a:lnTo>
                  <a:pt x="1213078" y="81597"/>
                </a:lnTo>
                <a:lnTo>
                  <a:pt x="1213929" y="101028"/>
                </a:lnTo>
                <a:lnTo>
                  <a:pt x="1213929" y="1828"/>
                </a:lnTo>
                <a:lnTo>
                  <a:pt x="1194993" y="0"/>
                </a:lnTo>
                <a:lnTo>
                  <a:pt x="1054049" y="0"/>
                </a:lnTo>
                <a:lnTo>
                  <a:pt x="1018730" y="3390"/>
                </a:lnTo>
                <a:lnTo>
                  <a:pt x="992339" y="15722"/>
                </a:lnTo>
                <a:lnTo>
                  <a:pt x="975829" y="40170"/>
                </a:lnTo>
                <a:lnTo>
                  <a:pt x="970114" y="79971"/>
                </a:lnTo>
                <a:lnTo>
                  <a:pt x="970114" y="145897"/>
                </a:lnTo>
                <a:lnTo>
                  <a:pt x="975829" y="185686"/>
                </a:lnTo>
                <a:lnTo>
                  <a:pt x="992339" y="210134"/>
                </a:lnTo>
                <a:lnTo>
                  <a:pt x="1018730" y="222465"/>
                </a:lnTo>
                <a:lnTo>
                  <a:pt x="1054049" y="225856"/>
                </a:lnTo>
                <a:lnTo>
                  <a:pt x="1194993" y="225856"/>
                </a:lnTo>
                <a:lnTo>
                  <a:pt x="1230312" y="222465"/>
                </a:lnTo>
                <a:lnTo>
                  <a:pt x="1256690" y="210134"/>
                </a:lnTo>
                <a:lnTo>
                  <a:pt x="1273213" y="185686"/>
                </a:lnTo>
                <a:lnTo>
                  <a:pt x="1274038" y="179920"/>
                </a:lnTo>
                <a:lnTo>
                  <a:pt x="1278928" y="145897"/>
                </a:lnTo>
                <a:lnTo>
                  <a:pt x="1278928" y="79971"/>
                </a:lnTo>
                <a:close/>
              </a:path>
              <a:path w="1604009" h="226059">
                <a:moveTo>
                  <a:pt x="1603502" y="1003"/>
                </a:moveTo>
                <a:lnTo>
                  <a:pt x="1538833" y="1003"/>
                </a:lnTo>
                <a:lnTo>
                  <a:pt x="1538833" y="161544"/>
                </a:lnTo>
                <a:lnTo>
                  <a:pt x="1535671" y="161124"/>
                </a:lnTo>
                <a:lnTo>
                  <a:pt x="1425956" y="584"/>
                </a:lnTo>
                <a:lnTo>
                  <a:pt x="1305826" y="1003"/>
                </a:lnTo>
                <a:lnTo>
                  <a:pt x="1305826" y="221983"/>
                </a:lnTo>
                <a:lnTo>
                  <a:pt x="1373212" y="221983"/>
                </a:lnTo>
                <a:lnTo>
                  <a:pt x="1372692" y="44411"/>
                </a:lnTo>
                <a:lnTo>
                  <a:pt x="1373212" y="44411"/>
                </a:lnTo>
                <a:lnTo>
                  <a:pt x="1491513" y="221983"/>
                </a:lnTo>
                <a:lnTo>
                  <a:pt x="1603502" y="221983"/>
                </a:lnTo>
                <a:lnTo>
                  <a:pt x="1603502" y="1003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2330" y="8539988"/>
            <a:ext cx="201930" cy="220979"/>
          </a:xfrm>
          <a:custGeom>
            <a:avLst/>
            <a:gdLst/>
            <a:ahLst/>
            <a:cxnLst/>
            <a:rect l="l" t="t" r="r" b="b"/>
            <a:pathLst>
              <a:path w="201929" h="220979">
                <a:moveTo>
                  <a:pt x="201853" y="163830"/>
                </a:moveTo>
                <a:lnTo>
                  <a:pt x="72504" y="163830"/>
                </a:lnTo>
                <a:lnTo>
                  <a:pt x="72504" y="0"/>
                </a:lnTo>
                <a:lnTo>
                  <a:pt x="0" y="0"/>
                </a:lnTo>
                <a:lnTo>
                  <a:pt x="0" y="163830"/>
                </a:lnTo>
                <a:lnTo>
                  <a:pt x="0" y="220980"/>
                </a:lnTo>
                <a:lnTo>
                  <a:pt x="201853" y="220980"/>
                </a:lnTo>
                <a:lnTo>
                  <a:pt x="201853" y="16383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5155" y="8854181"/>
            <a:ext cx="284480" cy="193040"/>
          </a:xfrm>
          <a:custGeom>
            <a:avLst/>
            <a:gdLst/>
            <a:ahLst/>
            <a:cxnLst/>
            <a:rect l="l" t="t" r="r" b="b"/>
            <a:pathLst>
              <a:path w="284479" h="193040">
                <a:moveTo>
                  <a:pt x="284048" y="0"/>
                </a:moveTo>
                <a:lnTo>
                  <a:pt x="211328" y="0"/>
                </a:lnTo>
                <a:lnTo>
                  <a:pt x="144335" y="78244"/>
                </a:lnTo>
                <a:lnTo>
                  <a:pt x="71361" y="0"/>
                </a:lnTo>
                <a:lnTo>
                  <a:pt x="0" y="0"/>
                </a:lnTo>
                <a:lnTo>
                  <a:pt x="112941" y="124637"/>
                </a:lnTo>
                <a:lnTo>
                  <a:pt x="112941" y="192430"/>
                </a:lnTo>
                <a:lnTo>
                  <a:pt x="170421" y="192430"/>
                </a:lnTo>
                <a:lnTo>
                  <a:pt x="170421" y="125209"/>
                </a:lnTo>
                <a:lnTo>
                  <a:pt x="284048" y="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2030" y="8854217"/>
            <a:ext cx="269240" cy="193675"/>
          </a:xfrm>
          <a:custGeom>
            <a:avLst/>
            <a:gdLst/>
            <a:ahLst/>
            <a:cxnLst/>
            <a:rect l="l" t="t" r="r" b="b"/>
            <a:pathLst>
              <a:path w="269239" h="193675">
                <a:moveTo>
                  <a:pt x="196608" y="0"/>
                </a:moveTo>
                <a:lnTo>
                  <a:pt x="73990" y="0"/>
                </a:lnTo>
                <a:lnTo>
                  <a:pt x="43114" y="2504"/>
                </a:lnTo>
                <a:lnTo>
                  <a:pt x="19826" y="12238"/>
                </a:lnTo>
                <a:lnTo>
                  <a:pt x="5122" y="32527"/>
                </a:lnTo>
                <a:lnTo>
                  <a:pt x="0" y="66700"/>
                </a:lnTo>
                <a:lnTo>
                  <a:pt x="0" y="124053"/>
                </a:lnTo>
                <a:lnTo>
                  <a:pt x="4973" y="158669"/>
                </a:lnTo>
                <a:lnTo>
                  <a:pt x="19350" y="179946"/>
                </a:lnTo>
                <a:lnTo>
                  <a:pt x="42310" y="190669"/>
                </a:lnTo>
                <a:lnTo>
                  <a:pt x="73037" y="193624"/>
                </a:lnTo>
                <a:lnTo>
                  <a:pt x="195656" y="193624"/>
                </a:lnTo>
                <a:lnTo>
                  <a:pt x="226381" y="190669"/>
                </a:lnTo>
                <a:lnTo>
                  <a:pt x="249337" y="179946"/>
                </a:lnTo>
                <a:lnTo>
                  <a:pt x="263709" y="158669"/>
                </a:lnTo>
                <a:lnTo>
                  <a:pt x="264841" y="150787"/>
                </a:lnTo>
                <a:lnTo>
                  <a:pt x="83858" y="150787"/>
                </a:lnTo>
                <a:lnTo>
                  <a:pt x="70536" y="147221"/>
                </a:lnTo>
                <a:lnTo>
                  <a:pt x="64669" y="137286"/>
                </a:lnTo>
                <a:lnTo>
                  <a:pt x="63310" y="122122"/>
                </a:lnTo>
                <a:lnTo>
                  <a:pt x="63512" y="102869"/>
                </a:lnTo>
                <a:lnTo>
                  <a:pt x="63568" y="65257"/>
                </a:lnTo>
                <a:lnTo>
                  <a:pt x="65698" y="51373"/>
                </a:lnTo>
                <a:lnTo>
                  <a:pt x="72851" y="41967"/>
                </a:lnTo>
                <a:lnTo>
                  <a:pt x="87972" y="38506"/>
                </a:lnTo>
                <a:lnTo>
                  <a:pt x="264703" y="38506"/>
                </a:lnTo>
                <a:lnTo>
                  <a:pt x="263859" y="32527"/>
                </a:lnTo>
                <a:lnTo>
                  <a:pt x="249818" y="12238"/>
                </a:lnTo>
                <a:lnTo>
                  <a:pt x="227190" y="2504"/>
                </a:lnTo>
                <a:lnTo>
                  <a:pt x="196608" y="0"/>
                </a:lnTo>
                <a:close/>
              </a:path>
              <a:path w="269239" h="193675">
                <a:moveTo>
                  <a:pt x="264703" y="38506"/>
                </a:moveTo>
                <a:lnTo>
                  <a:pt x="184264" y="38506"/>
                </a:lnTo>
                <a:lnTo>
                  <a:pt x="200066" y="41967"/>
                </a:lnTo>
                <a:lnTo>
                  <a:pt x="208716" y="51373"/>
                </a:lnTo>
                <a:lnTo>
                  <a:pt x="212344" y="65257"/>
                </a:lnTo>
                <a:lnTo>
                  <a:pt x="213080" y="82156"/>
                </a:lnTo>
                <a:lnTo>
                  <a:pt x="213080" y="102869"/>
                </a:lnTo>
                <a:lnTo>
                  <a:pt x="212173" y="122122"/>
                </a:lnTo>
                <a:lnTo>
                  <a:pt x="208373" y="137286"/>
                </a:lnTo>
                <a:lnTo>
                  <a:pt x="200066" y="147221"/>
                </a:lnTo>
                <a:lnTo>
                  <a:pt x="185635" y="150787"/>
                </a:lnTo>
                <a:lnTo>
                  <a:pt x="264841" y="150787"/>
                </a:lnTo>
                <a:lnTo>
                  <a:pt x="268681" y="124053"/>
                </a:lnTo>
                <a:lnTo>
                  <a:pt x="268681" y="66700"/>
                </a:lnTo>
                <a:lnTo>
                  <a:pt x="264703" y="38506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2623" y="8854178"/>
            <a:ext cx="259715" cy="193040"/>
          </a:xfrm>
          <a:custGeom>
            <a:avLst/>
            <a:gdLst/>
            <a:ahLst/>
            <a:cxnLst/>
            <a:rect l="l" t="t" r="r" b="b"/>
            <a:pathLst>
              <a:path w="259715" h="193040">
                <a:moveTo>
                  <a:pt x="259499" y="0"/>
                </a:moveTo>
                <a:lnTo>
                  <a:pt x="203238" y="0"/>
                </a:lnTo>
                <a:lnTo>
                  <a:pt x="203238" y="140804"/>
                </a:lnTo>
                <a:lnTo>
                  <a:pt x="200494" y="140436"/>
                </a:lnTo>
                <a:lnTo>
                  <a:pt x="104521" y="0"/>
                </a:lnTo>
                <a:lnTo>
                  <a:pt x="0" y="0"/>
                </a:lnTo>
                <a:lnTo>
                  <a:pt x="533" y="192430"/>
                </a:lnTo>
                <a:lnTo>
                  <a:pt x="59156" y="192430"/>
                </a:lnTo>
                <a:lnTo>
                  <a:pt x="58699" y="38900"/>
                </a:lnTo>
                <a:lnTo>
                  <a:pt x="59156" y="38900"/>
                </a:lnTo>
                <a:lnTo>
                  <a:pt x="162077" y="192430"/>
                </a:lnTo>
                <a:lnTo>
                  <a:pt x="259499" y="192430"/>
                </a:lnTo>
                <a:lnTo>
                  <a:pt x="259499" y="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9634" y="8854178"/>
            <a:ext cx="269875" cy="193040"/>
          </a:xfrm>
          <a:custGeom>
            <a:avLst/>
            <a:gdLst/>
            <a:ahLst/>
            <a:cxnLst/>
            <a:rect l="l" t="t" r="r" b="b"/>
            <a:pathLst>
              <a:path w="269875" h="193040">
                <a:moveTo>
                  <a:pt x="269849" y="0"/>
                </a:moveTo>
                <a:lnTo>
                  <a:pt x="173799" y="0"/>
                </a:lnTo>
                <a:lnTo>
                  <a:pt x="135521" y="123825"/>
                </a:lnTo>
                <a:lnTo>
                  <a:pt x="95580" y="0"/>
                </a:lnTo>
                <a:lnTo>
                  <a:pt x="0" y="0"/>
                </a:lnTo>
                <a:lnTo>
                  <a:pt x="0" y="192430"/>
                </a:lnTo>
                <a:lnTo>
                  <a:pt x="55752" y="192430"/>
                </a:lnTo>
                <a:lnTo>
                  <a:pt x="55752" y="32245"/>
                </a:lnTo>
                <a:lnTo>
                  <a:pt x="116509" y="192430"/>
                </a:lnTo>
                <a:lnTo>
                  <a:pt x="154520" y="192430"/>
                </a:lnTo>
                <a:lnTo>
                  <a:pt x="211670" y="32245"/>
                </a:lnTo>
                <a:lnTo>
                  <a:pt x="212890" y="192430"/>
                </a:lnTo>
                <a:lnTo>
                  <a:pt x="269849" y="192430"/>
                </a:lnTo>
                <a:lnTo>
                  <a:pt x="269849" y="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8399" y="9114464"/>
            <a:ext cx="2200225" cy="28144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261804" y="8538816"/>
            <a:ext cx="92710" cy="511175"/>
          </a:xfrm>
          <a:custGeom>
            <a:avLst/>
            <a:gdLst/>
            <a:ahLst/>
            <a:cxnLst/>
            <a:rect l="l" t="t" r="r" b="b"/>
            <a:pathLst>
              <a:path w="92709" h="511175">
                <a:moveTo>
                  <a:pt x="92506" y="0"/>
                </a:moveTo>
                <a:lnTo>
                  <a:pt x="88798" y="0"/>
                </a:lnTo>
                <a:lnTo>
                  <a:pt x="88307" y="68044"/>
                </a:lnTo>
                <a:lnTo>
                  <a:pt x="87343" y="125359"/>
                </a:lnTo>
                <a:lnTo>
                  <a:pt x="85591" y="190038"/>
                </a:lnTo>
                <a:lnTo>
                  <a:pt x="82815" y="255960"/>
                </a:lnTo>
                <a:lnTo>
                  <a:pt x="78785" y="317002"/>
                </a:lnTo>
                <a:lnTo>
                  <a:pt x="73266" y="367042"/>
                </a:lnTo>
                <a:lnTo>
                  <a:pt x="61736" y="425711"/>
                </a:lnTo>
                <a:lnTo>
                  <a:pt x="46272" y="468896"/>
                </a:lnTo>
                <a:lnTo>
                  <a:pt x="0" y="504685"/>
                </a:lnTo>
                <a:lnTo>
                  <a:pt x="0" y="510603"/>
                </a:lnTo>
                <a:lnTo>
                  <a:pt x="92506" y="510603"/>
                </a:lnTo>
                <a:lnTo>
                  <a:pt x="92506" y="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0587" y="9589795"/>
            <a:ext cx="36830" cy="29845"/>
          </a:xfrm>
          <a:custGeom>
            <a:avLst/>
            <a:gdLst/>
            <a:ahLst/>
            <a:cxnLst/>
            <a:rect l="l" t="t" r="r" b="b"/>
            <a:pathLst>
              <a:path w="36829" h="29845">
                <a:moveTo>
                  <a:pt x="36804" y="0"/>
                </a:moveTo>
                <a:lnTo>
                  <a:pt x="6197" y="0"/>
                </a:lnTo>
                <a:lnTo>
                  <a:pt x="0" y="29730"/>
                </a:lnTo>
                <a:lnTo>
                  <a:pt x="30416" y="29730"/>
                </a:lnTo>
                <a:lnTo>
                  <a:pt x="36804" y="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7299" y="9589795"/>
            <a:ext cx="36830" cy="29845"/>
          </a:xfrm>
          <a:custGeom>
            <a:avLst/>
            <a:gdLst/>
            <a:ahLst/>
            <a:cxnLst/>
            <a:rect l="l" t="t" r="r" b="b"/>
            <a:pathLst>
              <a:path w="36829" h="29845">
                <a:moveTo>
                  <a:pt x="36804" y="0"/>
                </a:moveTo>
                <a:lnTo>
                  <a:pt x="6197" y="0"/>
                </a:lnTo>
                <a:lnTo>
                  <a:pt x="0" y="29730"/>
                </a:lnTo>
                <a:lnTo>
                  <a:pt x="30416" y="29730"/>
                </a:lnTo>
                <a:lnTo>
                  <a:pt x="36804" y="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34014" y="9589795"/>
            <a:ext cx="36830" cy="29845"/>
          </a:xfrm>
          <a:custGeom>
            <a:avLst/>
            <a:gdLst/>
            <a:ahLst/>
            <a:cxnLst/>
            <a:rect l="l" t="t" r="r" b="b"/>
            <a:pathLst>
              <a:path w="36829" h="29845">
                <a:moveTo>
                  <a:pt x="36804" y="0"/>
                </a:moveTo>
                <a:lnTo>
                  <a:pt x="6197" y="0"/>
                </a:lnTo>
                <a:lnTo>
                  <a:pt x="0" y="29730"/>
                </a:lnTo>
                <a:lnTo>
                  <a:pt x="30416" y="29730"/>
                </a:lnTo>
                <a:lnTo>
                  <a:pt x="36804" y="0"/>
                </a:lnTo>
                <a:close/>
              </a:path>
            </a:pathLst>
          </a:custGeom>
          <a:solidFill>
            <a:srgbClr val="00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264033" y="9477964"/>
            <a:ext cx="542925" cy="144780"/>
            <a:chOff x="6264033" y="9477964"/>
            <a:chExt cx="542925" cy="14478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4033" y="9477964"/>
              <a:ext cx="300310" cy="1446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7564" y="9516647"/>
              <a:ext cx="219199" cy="10547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792" y="277418"/>
            <a:ext cx="7764145" cy="9781540"/>
            <a:chOff x="8792" y="277418"/>
            <a:chExt cx="7764145" cy="978154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5835" y="9483862"/>
              <a:ext cx="72440" cy="1356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2061" y="9481262"/>
              <a:ext cx="226988" cy="1408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1355" y="9483860"/>
              <a:ext cx="101701" cy="13566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2" y="277418"/>
              <a:ext cx="7763607" cy="978098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33619" y="8544102"/>
              <a:ext cx="2275205" cy="578485"/>
            </a:xfrm>
            <a:custGeom>
              <a:avLst/>
              <a:gdLst/>
              <a:ahLst/>
              <a:cxnLst/>
              <a:rect l="l" t="t" r="r" b="b"/>
              <a:pathLst>
                <a:path w="2275204" h="578484">
                  <a:moveTo>
                    <a:pt x="298589" y="431673"/>
                  </a:moveTo>
                  <a:lnTo>
                    <a:pt x="295554" y="393738"/>
                  </a:lnTo>
                  <a:lnTo>
                    <a:pt x="281178" y="370039"/>
                  </a:lnTo>
                  <a:lnTo>
                    <a:pt x="248983" y="357835"/>
                  </a:lnTo>
                  <a:lnTo>
                    <a:pt x="192443" y="354380"/>
                  </a:lnTo>
                  <a:lnTo>
                    <a:pt x="95110" y="354380"/>
                  </a:lnTo>
                  <a:lnTo>
                    <a:pt x="55029" y="358546"/>
                  </a:lnTo>
                  <a:lnTo>
                    <a:pt x="25133" y="372452"/>
                  </a:lnTo>
                  <a:lnTo>
                    <a:pt x="6451" y="398233"/>
                  </a:lnTo>
                  <a:lnTo>
                    <a:pt x="0" y="438048"/>
                  </a:lnTo>
                  <a:lnTo>
                    <a:pt x="0" y="502627"/>
                  </a:lnTo>
                  <a:lnTo>
                    <a:pt x="6375" y="541185"/>
                  </a:lnTo>
                  <a:lnTo>
                    <a:pt x="24866" y="564197"/>
                  </a:lnTo>
                  <a:lnTo>
                    <a:pt x="54571" y="575322"/>
                  </a:lnTo>
                  <a:lnTo>
                    <a:pt x="94564" y="578218"/>
                  </a:lnTo>
                  <a:lnTo>
                    <a:pt x="217487" y="578218"/>
                  </a:lnTo>
                  <a:lnTo>
                    <a:pt x="258229" y="573595"/>
                  </a:lnTo>
                  <a:lnTo>
                    <a:pt x="294919" y="540931"/>
                  </a:lnTo>
                  <a:lnTo>
                    <a:pt x="298145" y="495452"/>
                  </a:lnTo>
                  <a:lnTo>
                    <a:pt x="231762" y="495452"/>
                  </a:lnTo>
                  <a:lnTo>
                    <a:pt x="229895" y="511479"/>
                  </a:lnTo>
                  <a:lnTo>
                    <a:pt x="223545" y="520496"/>
                  </a:lnTo>
                  <a:lnTo>
                    <a:pt x="211582" y="524459"/>
                  </a:lnTo>
                  <a:lnTo>
                    <a:pt x="192887" y="525348"/>
                  </a:lnTo>
                  <a:lnTo>
                    <a:pt x="106146" y="525348"/>
                  </a:lnTo>
                  <a:lnTo>
                    <a:pt x="86969" y="522998"/>
                  </a:lnTo>
                  <a:lnTo>
                    <a:pt x="75387" y="515454"/>
                  </a:lnTo>
                  <a:lnTo>
                    <a:pt x="69697" y="502018"/>
                  </a:lnTo>
                  <a:lnTo>
                    <a:pt x="68173" y="481990"/>
                  </a:lnTo>
                  <a:lnTo>
                    <a:pt x="68173" y="458673"/>
                  </a:lnTo>
                  <a:lnTo>
                    <a:pt x="69710" y="439039"/>
                  </a:lnTo>
                  <a:lnTo>
                    <a:pt x="75704" y="422084"/>
                  </a:lnTo>
                  <a:lnTo>
                    <a:pt x="88252" y="410171"/>
                  </a:lnTo>
                  <a:lnTo>
                    <a:pt x="109461" y="405663"/>
                  </a:lnTo>
                  <a:lnTo>
                    <a:pt x="201117" y="405663"/>
                  </a:lnTo>
                  <a:lnTo>
                    <a:pt x="214312" y="406603"/>
                  </a:lnTo>
                  <a:lnTo>
                    <a:pt x="224078" y="409854"/>
                  </a:lnTo>
                  <a:lnTo>
                    <a:pt x="230136" y="416001"/>
                  </a:lnTo>
                  <a:lnTo>
                    <a:pt x="232219" y="425691"/>
                  </a:lnTo>
                  <a:lnTo>
                    <a:pt x="232219" y="431673"/>
                  </a:lnTo>
                  <a:lnTo>
                    <a:pt x="298589" y="431673"/>
                  </a:lnTo>
                  <a:close/>
                </a:path>
                <a:path w="2275204" h="578484">
                  <a:moveTo>
                    <a:pt x="357124" y="1143"/>
                  </a:moveTo>
                  <a:lnTo>
                    <a:pt x="231660" y="1143"/>
                  </a:lnTo>
                  <a:lnTo>
                    <a:pt x="181648" y="162763"/>
                  </a:lnTo>
                  <a:lnTo>
                    <a:pt x="129489" y="1143"/>
                  </a:lnTo>
                  <a:lnTo>
                    <a:pt x="4648" y="1143"/>
                  </a:lnTo>
                  <a:lnTo>
                    <a:pt x="4648" y="252260"/>
                  </a:lnTo>
                  <a:lnTo>
                    <a:pt x="69227" y="252260"/>
                  </a:lnTo>
                  <a:lnTo>
                    <a:pt x="69227" y="71894"/>
                  </a:lnTo>
                  <a:lnTo>
                    <a:pt x="69824" y="72263"/>
                  </a:lnTo>
                  <a:lnTo>
                    <a:pt x="156832" y="252260"/>
                  </a:lnTo>
                  <a:lnTo>
                    <a:pt x="206463" y="252260"/>
                  </a:lnTo>
                  <a:lnTo>
                    <a:pt x="288645" y="72263"/>
                  </a:lnTo>
                  <a:lnTo>
                    <a:pt x="288645" y="252260"/>
                  </a:lnTo>
                  <a:lnTo>
                    <a:pt x="357124" y="252260"/>
                  </a:lnTo>
                  <a:lnTo>
                    <a:pt x="357124" y="1143"/>
                  </a:lnTo>
                  <a:close/>
                </a:path>
                <a:path w="2275204" h="578484">
                  <a:moveTo>
                    <a:pt x="634568" y="434035"/>
                  </a:moveTo>
                  <a:lnTo>
                    <a:pt x="629081" y="395198"/>
                  </a:lnTo>
                  <a:lnTo>
                    <a:pt x="587413" y="361073"/>
                  </a:lnTo>
                  <a:lnTo>
                    <a:pt x="571385" y="359765"/>
                  </a:lnTo>
                  <a:lnTo>
                    <a:pt x="571385" y="451599"/>
                  </a:lnTo>
                  <a:lnTo>
                    <a:pt x="571385" y="475145"/>
                  </a:lnTo>
                  <a:lnTo>
                    <a:pt x="570344" y="497014"/>
                  </a:lnTo>
                  <a:lnTo>
                    <a:pt x="566026" y="514235"/>
                  </a:lnTo>
                  <a:lnTo>
                    <a:pt x="556590" y="525526"/>
                  </a:lnTo>
                  <a:lnTo>
                    <a:pt x="540194" y="529590"/>
                  </a:lnTo>
                  <a:lnTo>
                    <a:pt x="424535" y="529590"/>
                  </a:lnTo>
                  <a:lnTo>
                    <a:pt x="409397" y="525526"/>
                  </a:lnTo>
                  <a:lnTo>
                    <a:pt x="402729" y="514235"/>
                  </a:lnTo>
                  <a:lnTo>
                    <a:pt x="401193" y="497014"/>
                  </a:lnTo>
                  <a:lnTo>
                    <a:pt x="401421" y="475145"/>
                  </a:lnTo>
                  <a:lnTo>
                    <a:pt x="401485" y="432384"/>
                  </a:lnTo>
                  <a:lnTo>
                    <a:pt x="403898" y="416610"/>
                  </a:lnTo>
                  <a:lnTo>
                    <a:pt x="412026" y="405930"/>
                  </a:lnTo>
                  <a:lnTo>
                    <a:pt x="429221" y="402005"/>
                  </a:lnTo>
                  <a:lnTo>
                    <a:pt x="538645" y="402005"/>
                  </a:lnTo>
                  <a:lnTo>
                    <a:pt x="556590" y="405930"/>
                  </a:lnTo>
                  <a:lnTo>
                    <a:pt x="566420" y="416610"/>
                  </a:lnTo>
                  <a:lnTo>
                    <a:pt x="570547" y="432384"/>
                  </a:lnTo>
                  <a:lnTo>
                    <a:pt x="571385" y="451599"/>
                  </a:lnTo>
                  <a:lnTo>
                    <a:pt x="571385" y="359765"/>
                  </a:lnTo>
                  <a:lnTo>
                    <a:pt x="552678" y="358228"/>
                  </a:lnTo>
                  <a:lnTo>
                    <a:pt x="413334" y="358228"/>
                  </a:lnTo>
                  <a:lnTo>
                    <a:pt x="378244" y="361073"/>
                  </a:lnTo>
                  <a:lnTo>
                    <a:pt x="351777" y="372135"/>
                  </a:lnTo>
                  <a:lnTo>
                    <a:pt x="335064" y="395198"/>
                  </a:lnTo>
                  <a:lnTo>
                    <a:pt x="329247" y="434035"/>
                  </a:lnTo>
                  <a:lnTo>
                    <a:pt x="329247" y="499211"/>
                  </a:lnTo>
                  <a:lnTo>
                    <a:pt x="334899" y="538543"/>
                  </a:lnTo>
                  <a:lnTo>
                    <a:pt x="351231" y="562711"/>
                  </a:lnTo>
                  <a:lnTo>
                    <a:pt x="377329" y="574890"/>
                  </a:lnTo>
                  <a:lnTo>
                    <a:pt x="412242" y="578256"/>
                  </a:lnTo>
                  <a:lnTo>
                    <a:pt x="551586" y="578256"/>
                  </a:lnTo>
                  <a:lnTo>
                    <a:pt x="586498" y="574890"/>
                  </a:lnTo>
                  <a:lnTo>
                    <a:pt x="612584" y="562711"/>
                  </a:lnTo>
                  <a:lnTo>
                    <a:pt x="628916" y="538543"/>
                  </a:lnTo>
                  <a:lnTo>
                    <a:pt x="630199" y="529590"/>
                  </a:lnTo>
                  <a:lnTo>
                    <a:pt x="634568" y="499211"/>
                  </a:lnTo>
                  <a:lnTo>
                    <a:pt x="634568" y="434035"/>
                  </a:lnTo>
                  <a:close/>
                </a:path>
                <a:path w="2275204" h="578484">
                  <a:moveTo>
                    <a:pt x="740664" y="2082"/>
                  </a:moveTo>
                  <a:lnTo>
                    <a:pt x="645668" y="1143"/>
                  </a:lnTo>
                  <a:lnTo>
                    <a:pt x="557847" y="106045"/>
                  </a:lnTo>
                  <a:lnTo>
                    <a:pt x="462851" y="1143"/>
                  </a:lnTo>
                  <a:lnTo>
                    <a:pt x="369658" y="1143"/>
                  </a:lnTo>
                  <a:lnTo>
                    <a:pt x="516839" y="166649"/>
                  </a:lnTo>
                  <a:lnTo>
                    <a:pt x="516839" y="254419"/>
                  </a:lnTo>
                  <a:lnTo>
                    <a:pt x="591896" y="254419"/>
                  </a:lnTo>
                  <a:lnTo>
                    <a:pt x="591896" y="167398"/>
                  </a:lnTo>
                  <a:lnTo>
                    <a:pt x="740664" y="2082"/>
                  </a:lnTo>
                  <a:close/>
                </a:path>
                <a:path w="2275204" h="578484">
                  <a:moveTo>
                    <a:pt x="974077" y="358190"/>
                  </a:moveTo>
                  <a:lnTo>
                    <a:pt x="864933" y="358190"/>
                  </a:lnTo>
                  <a:lnTo>
                    <a:pt x="821436" y="498894"/>
                  </a:lnTo>
                  <a:lnTo>
                    <a:pt x="776046" y="358190"/>
                  </a:lnTo>
                  <a:lnTo>
                    <a:pt x="667435" y="358190"/>
                  </a:lnTo>
                  <a:lnTo>
                    <a:pt x="667435" y="576872"/>
                  </a:lnTo>
                  <a:lnTo>
                    <a:pt x="730783" y="576872"/>
                  </a:lnTo>
                  <a:lnTo>
                    <a:pt x="730783" y="394830"/>
                  </a:lnTo>
                  <a:lnTo>
                    <a:pt x="799846" y="576872"/>
                  </a:lnTo>
                  <a:lnTo>
                    <a:pt x="843026" y="576872"/>
                  </a:lnTo>
                  <a:lnTo>
                    <a:pt x="907973" y="394830"/>
                  </a:lnTo>
                  <a:lnTo>
                    <a:pt x="909358" y="576872"/>
                  </a:lnTo>
                  <a:lnTo>
                    <a:pt x="974077" y="576872"/>
                  </a:lnTo>
                  <a:lnTo>
                    <a:pt x="974077" y="358190"/>
                  </a:lnTo>
                  <a:close/>
                </a:path>
                <a:path w="2275204" h="578484">
                  <a:moveTo>
                    <a:pt x="1079347" y="83375"/>
                  </a:moveTo>
                  <a:lnTo>
                    <a:pt x="1079296" y="65620"/>
                  </a:lnTo>
                  <a:lnTo>
                    <a:pt x="1079080" y="63576"/>
                  </a:lnTo>
                  <a:lnTo>
                    <a:pt x="1076312" y="37261"/>
                  </a:lnTo>
                  <a:lnTo>
                    <a:pt x="1065695" y="16675"/>
                  </a:lnTo>
                  <a:lnTo>
                    <a:pt x="1045489" y="4546"/>
                  </a:lnTo>
                  <a:lnTo>
                    <a:pt x="1013650" y="571"/>
                  </a:lnTo>
                  <a:lnTo>
                    <a:pt x="1002334" y="596"/>
                  </a:lnTo>
                  <a:lnTo>
                    <a:pt x="1002334" y="83375"/>
                  </a:lnTo>
                  <a:lnTo>
                    <a:pt x="1002334" y="91694"/>
                  </a:lnTo>
                  <a:lnTo>
                    <a:pt x="1001014" y="104851"/>
                  </a:lnTo>
                  <a:lnTo>
                    <a:pt x="994422" y="116014"/>
                  </a:lnTo>
                  <a:lnTo>
                    <a:pt x="978649" y="123240"/>
                  </a:lnTo>
                  <a:lnTo>
                    <a:pt x="949756" y="124625"/>
                  </a:lnTo>
                  <a:lnTo>
                    <a:pt x="840028" y="124625"/>
                  </a:lnTo>
                  <a:lnTo>
                    <a:pt x="840028" y="63576"/>
                  </a:lnTo>
                  <a:lnTo>
                    <a:pt x="943787" y="63576"/>
                  </a:lnTo>
                  <a:lnTo>
                    <a:pt x="972350" y="64071"/>
                  </a:lnTo>
                  <a:lnTo>
                    <a:pt x="990307" y="65620"/>
                  </a:lnTo>
                  <a:lnTo>
                    <a:pt x="999655" y="71094"/>
                  </a:lnTo>
                  <a:lnTo>
                    <a:pt x="1002334" y="83375"/>
                  </a:lnTo>
                  <a:lnTo>
                    <a:pt x="1002334" y="596"/>
                  </a:lnTo>
                  <a:lnTo>
                    <a:pt x="751408" y="1143"/>
                  </a:lnTo>
                  <a:lnTo>
                    <a:pt x="751408" y="252260"/>
                  </a:lnTo>
                  <a:lnTo>
                    <a:pt x="828484" y="252260"/>
                  </a:lnTo>
                  <a:lnTo>
                    <a:pt x="828484" y="187058"/>
                  </a:lnTo>
                  <a:lnTo>
                    <a:pt x="973340" y="187058"/>
                  </a:lnTo>
                  <a:lnTo>
                    <a:pt x="986294" y="188823"/>
                  </a:lnTo>
                  <a:lnTo>
                    <a:pt x="994676" y="194678"/>
                  </a:lnTo>
                  <a:lnTo>
                    <a:pt x="999197" y="205486"/>
                  </a:lnTo>
                  <a:lnTo>
                    <a:pt x="1000544" y="222084"/>
                  </a:lnTo>
                  <a:lnTo>
                    <a:pt x="1000544" y="252260"/>
                  </a:lnTo>
                  <a:lnTo>
                    <a:pt x="1077620" y="252260"/>
                  </a:lnTo>
                  <a:lnTo>
                    <a:pt x="1077620" y="209600"/>
                  </a:lnTo>
                  <a:lnTo>
                    <a:pt x="1075080" y="187058"/>
                  </a:lnTo>
                  <a:lnTo>
                    <a:pt x="1074750" y="184099"/>
                  </a:lnTo>
                  <a:lnTo>
                    <a:pt x="1066927" y="167932"/>
                  </a:lnTo>
                  <a:lnTo>
                    <a:pt x="1055420" y="158724"/>
                  </a:lnTo>
                  <a:lnTo>
                    <a:pt x="1041438" y="154101"/>
                  </a:lnTo>
                  <a:lnTo>
                    <a:pt x="1041438" y="153403"/>
                  </a:lnTo>
                  <a:lnTo>
                    <a:pt x="1060234" y="143548"/>
                  </a:lnTo>
                  <a:lnTo>
                    <a:pt x="1071854" y="127482"/>
                  </a:lnTo>
                  <a:lnTo>
                    <a:pt x="1072667" y="124625"/>
                  </a:lnTo>
                  <a:lnTo>
                    <a:pt x="1077760" y="106654"/>
                  </a:lnTo>
                  <a:lnTo>
                    <a:pt x="1079347" y="83375"/>
                  </a:lnTo>
                  <a:close/>
                </a:path>
                <a:path w="2275204" h="578484">
                  <a:moveTo>
                    <a:pt x="1293825" y="431914"/>
                  </a:moveTo>
                  <a:lnTo>
                    <a:pt x="1278318" y="379133"/>
                  </a:lnTo>
                  <a:lnTo>
                    <a:pt x="1225651" y="359651"/>
                  </a:lnTo>
                  <a:lnTo>
                    <a:pt x="1225651" y="434594"/>
                  </a:lnTo>
                  <a:lnTo>
                    <a:pt x="1225651" y="442976"/>
                  </a:lnTo>
                  <a:lnTo>
                    <a:pt x="1224470" y="451993"/>
                  </a:lnTo>
                  <a:lnTo>
                    <a:pt x="1220711" y="459308"/>
                  </a:lnTo>
                  <a:lnTo>
                    <a:pt x="1214043" y="464210"/>
                  </a:lnTo>
                  <a:lnTo>
                    <a:pt x="1204125" y="466001"/>
                  </a:lnTo>
                  <a:lnTo>
                    <a:pt x="1074661" y="466001"/>
                  </a:lnTo>
                  <a:lnTo>
                    <a:pt x="1074661" y="411581"/>
                  </a:lnTo>
                  <a:lnTo>
                    <a:pt x="1198435" y="411581"/>
                  </a:lnTo>
                  <a:lnTo>
                    <a:pt x="1211135" y="413118"/>
                  </a:lnTo>
                  <a:lnTo>
                    <a:pt x="1219555" y="417588"/>
                  </a:lnTo>
                  <a:lnTo>
                    <a:pt x="1224216" y="424815"/>
                  </a:lnTo>
                  <a:lnTo>
                    <a:pt x="1225651" y="434594"/>
                  </a:lnTo>
                  <a:lnTo>
                    <a:pt x="1225651" y="359651"/>
                  </a:lnTo>
                  <a:lnTo>
                    <a:pt x="1215478" y="358190"/>
                  </a:lnTo>
                  <a:lnTo>
                    <a:pt x="1008291" y="358190"/>
                  </a:lnTo>
                  <a:lnTo>
                    <a:pt x="1008964" y="576872"/>
                  </a:lnTo>
                  <a:lnTo>
                    <a:pt x="1075347" y="576872"/>
                  </a:lnTo>
                  <a:lnTo>
                    <a:pt x="1074661" y="519823"/>
                  </a:lnTo>
                  <a:lnTo>
                    <a:pt x="1232827" y="519823"/>
                  </a:lnTo>
                  <a:lnTo>
                    <a:pt x="1262151" y="513524"/>
                  </a:lnTo>
                  <a:lnTo>
                    <a:pt x="1280922" y="497243"/>
                  </a:lnTo>
                  <a:lnTo>
                    <a:pt x="1290891" y="474903"/>
                  </a:lnTo>
                  <a:lnTo>
                    <a:pt x="1291958" y="466001"/>
                  </a:lnTo>
                  <a:lnTo>
                    <a:pt x="1293825" y="450443"/>
                  </a:lnTo>
                  <a:lnTo>
                    <a:pt x="1293825" y="431914"/>
                  </a:lnTo>
                  <a:close/>
                </a:path>
                <a:path w="2275204" h="578484">
                  <a:moveTo>
                    <a:pt x="1457972" y="90881"/>
                  </a:moveTo>
                  <a:lnTo>
                    <a:pt x="1451470" y="45656"/>
                  </a:lnTo>
                  <a:lnTo>
                    <a:pt x="1402727" y="3860"/>
                  </a:lnTo>
                  <a:lnTo>
                    <a:pt x="1384109" y="2070"/>
                  </a:lnTo>
                  <a:lnTo>
                    <a:pt x="1384109" y="114808"/>
                  </a:lnTo>
                  <a:lnTo>
                    <a:pt x="1384109" y="141859"/>
                  </a:lnTo>
                  <a:lnTo>
                    <a:pt x="1382915" y="167005"/>
                  </a:lnTo>
                  <a:lnTo>
                    <a:pt x="1377950" y="186817"/>
                  </a:lnTo>
                  <a:lnTo>
                    <a:pt x="1367104" y="199796"/>
                  </a:lnTo>
                  <a:lnTo>
                    <a:pt x="1348257" y="204457"/>
                  </a:lnTo>
                  <a:lnTo>
                    <a:pt x="1215313" y="204457"/>
                  </a:lnTo>
                  <a:lnTo>
                    <a:pt x="1197902" y="199796"/>
                  </a:lnTo>
                  <a:lnTo>
                    <a:pt x="1190244" y="186817"/>
                  </a:lnTo>
                  <a:lnTo>
                    <a:pt x="1188478" y="167005"/>
                  </a:lnTo>
                  <a:lnTo>
                    <a:pt x="1188745" y="141859"/>
                  </a:lnTo>
                  <a:lnTo>
                    <a:pt x="1188808" y="92735"/>
                  </a:lnTo>
                  <a:lnTo>
                    <a:pt x="1191590" y="74599"/>
                  </a:lnTo>
                  <a:lnTo>
                    <a:pt x="1200937" y="62331"/>
                  </a:lnTo>
                  <a:lnTo>
                    <a:pt x="1220698" y="57810"/>
                  </a:lnTo>
                  <a:lnTo>
                    <a:pt x="1346454" y="57810"/>
                  </a:lnTo>
                  <a:lnTo>
                    <a:pt x="1367091" y="62331"/>
                  </a:lnTo>
                  <a:lnTo>
                    <a:pt x="1378394" y="74599"/>
                  </a:lnTo>
                  <a:lnTo>
                    <a:pt x="1383144" y="92735"/>
                  </a:lnTo>
                  <a:lnTo>
                    <a:pt x="1384109" y="114808"/>
                  </a:lnTo>
                  <a:lnTo>
                    <a:pt x="1384109" y="2070"/>
                  </a:lnTo>
                  <a:lnTo>
                    <a:pt x="1362595" y="0"/>
                  </a:lnTo>
                  <a:lnTo>
                    <a:pt x="1202423" y="0"/>
                  </a:lnTo>
                  <a:lnTo>
                    <a:pt x="1162291" y="3860"/>
                  </a:lnTo>
                  <a:lnTo>
                    <a:pt x="1132306" y="17868"/>
                  </a:lnTo>
                  <a:lnTo>
                    <a:pt x="1113536" y="45656"/>
                  </a:lnTo>
                  <a:lnTo>
                    <a:pt x="1107046" y="90881"/>
                  </a:lnTo>
                  <a:lnTo>
                    <a:pt x="1107046" y="165798"/>
                  </a:lnTo>
                  <a:lnTo>
                    <a:pt x="1113536" y="211010"/>
                  </a:lnTo>
                  <a:lnTo>
                    <a:pt x="1132306" y="238810"/>
                  </a:lnTo>
                  <a:lnTo>
                    <a:pt x="1162291" y="252806"/>
                  </a:lnTo>
                  <a:lnTo>
                    <a:pt x="1202423" y="256667"/>
                  </a:lnTo>
                  <a:lnTo>
                    <a:pt x="1362595" y="256667"/>
                  </a:lnTo>
                  <a:lnTo>
                    <a:pt x="1402727" y="252806"/>
                  </a:lnTo>
                  <a:lnTo>
                    <a:pt x="1432699" y="238810"/>
                  </a:lnTo>
                  <a:lnTo>
                    <a:pt x="1451470" y="211010"/>
                  </a:lnTo>
                  <a:lnTo>
                    <a:pt x="1452410" y="204457"/>
                  </a:lnTo>
                  <a:lnTo>
                    <a:pt x="1457972" y="165798"/>
                  </a:lnTo>
                  <a:lnTo>
                    <a:pt x="1457972" y="90881"/>
                  </a:lnTo>
                  <a:close/>
                </a:path>
                <a:path w="2275204" h="578484">
                  <a:moveTo>
                    <a:pt x="1593761" y="576859"/>
                  </a:moveTo>
                  <a:lnTo>
                    <a:pt x="1573745" y="537527"/>
                  </a:lnTo>
                  <a:lnTo>
                    <a:pt x="1547812" y="486549"/>
                  </a:lnTo>
                  <a:lnTo>
                    <a:pt x="1497977" y="388607"/>
                  </a:lnTo>
                  <a:lnTo>
                    <a:pt x="1482496" y="358190"/>
                  </a:lnTo>
                  <a:lnTo>
                    <a:pt x="1479892" y="358190"/>
                  </a:lnTo>
                  <a:lnTo>
                    <a:pt x="1479892" y="486549"/>
                  </a:lnTo>
                  <a:lnTo>
                    <a:pt x="1381366" y="486549"/>
                  </a:lnTo>
                  <a:lnTo>
                    <a:pt x="1431201" y="388607"/>
                  </a:lnTo>
                  <a:lnTo>
                    <a:pt x="1479892" y="486549"/>
                  </a:lnTo>
                  <a:lnTo>
                    <a:pt x="1479892" y="358190"/>
                  </a:lnTo>
                  <a:lnTo>
                    <a:pt x="1385735" y="358190"/>
                  </a:lnTo>
                  <a:lnTo>
                    <a:pt x="1260792" y="576859"/>
                  </a:lnTo>
                  <a:lnTo>
                    <a:pt x="1334947" y="576859"/>
                  </a:lnTo>
                  <a:lnTo>
                    <a:pt x="1354378" y="537527"/>
                  </a:lnTo>
                  <a:lnTo>
                    <a:pt x="1502524" y="537527"/>
                  </a:lnTo>
                  <a:lnTo>
                    <a:pt x="1523161" y="576859"/>
                  </a:lnTo>
                  <a:lnTo>
                    <a:pt x="1593761" y="576859"/>
                  </a:lnTo>
                  <a:close/>
                </a:path>
                <a:path w="2275204" h="578484">
                  <a:moveTo>
                    <a:pt x="1826806" y="1143"/>
                  </a:moveTo>
                  <a:lnTo>
                    <a:pt x="1753323" y="1143"/>
                  </a:lnTo>
                  <a:lnTo>
                    <a:pt x="1753323" y="183578"/>
                  </a:lnTo>
                  <a:lnTo>
                    <a:pt x="1749729" y="183108"/>
                  </a:lnTo>
                  <a:lnTo>
                    <a:pt x="1625053" y="673"/>
                  </a:lnTo>
                  <a:lnTo>
                    <a:pt x="1488541" y="1143"/>
                  </a:lnTo>
                  <a:lnTo>
                    <a:pt x="1488541" y="252260"/>
                  </a:lnTo>
                  <a:lnTo>
                    <a:pt x="1565122" y="252260"/>
                  </a:lnTo>
                  <a:lnTo>
                    <a:pt x="1564525" y="50469"/>
                  </a:lnTo>
                  <a:lnTo>
                    <a:pt x="1565122" y="50469"/>
                  </a:lnTo>
                  <a:lnTo>
                    <a:pt x="1699552" y="252260"/>
                  </a:lnTo>
                  <a:lnTo>
                    <a:pt x="1826806" y="252260"/>
                  </a:lnTo>
                  <a:lnTo>
                    <a:pt x="1826806" y="1143"/>
                  </a:lnTo>
                  <a:close/>
                </a:path>
                <a:path w="2275204" h="578484">
                  <a:moveTo>
                    <a:pt x="1920252" y="358190"/>
                  </a:moveTo>
                  <a:lnTo>
                    <a:pt x="1856320" y="358190"/>
                  </a:lnTo>
                  <a:lnTo>
                    <a:pt x="1856320" y="518198"/>
                  </a:lnTo>
                  <a:lnTo>
                    <a:pt x="1853196" y="517779"/>
                  </a:lnTo>
                  <a:lnTo>
                    <a:pt x="1744141" y="358190"/>
                  </a:lnTo>
                  <a:lnTo>
                    <a:pt x="1625371" y="358190"/>
                  </a:lnTo>
                  <a:lnTo>
                    <a:pt x="1625968" y="576872"/>
                  </a:lnTo>
                  <a:lnTo>
                    <a:pt x="1692592" y="576872"/>
                  </a:lnTo>
                  <a:lnTo>
                    <a:pt x="1692071" y="402386"/>
                  </a:lnTo>
                  <a:lnTo>
                    <a:pt x="1692592" y="402386"/>
                  </a:lnTo>
                  <a:lnTo>
                    <a:pt x="1809546" y="576872"/>
                  </a:lnTo>
                  <a:lnTo>
                    <a:pt x="1920252" y="576872"/>
                  </a:lnTo>
                  <a:lnTo>
                    <a:pt x="1920252" y="358190"/>
                  </a:lnTo>
                  <a:close/>
                </a:path>
                <a:path w="2275204" h="578484">
                  <a:moveTo>
                    <a:pt x="2269210" y="358178"/>
                  </a:moveTo>
                  <a:lnTo>
                    <a:pt x="2186571" y="358178"/>
                  </a:lnTo>
                  <a:lnTo>
                    <a:pt x="2110460" y="447103"/>
                  </a:lnTo>
                  <a:lnTo>
                    <a:pt x="2027516" y="358178"/>
                  </a:lnTo>
                  <a:lnTo>
                    <a:pt x="1946427" y="358178"/>
                  </a:lnTo>
                  <a:lnTo>
                    <a:pt x="2074773" y="499821"/>
                  </a:lnTo>
                  <a:lnTo>
                    <a:pt x="2074773" y="576859"/>
                  </a:lnTo>
                  <a:lnTo>
                    <a:pt x="2140089" y="576859"/>
                  </a:lnTo>
                  <a:lnTo>
                    <a:pt x="2140089" y="500468"/>
                  </a:lnTo>
                  <a:lnTo>
                    <a:pt x="2269210" y="358178"/>
                  </a:lnTo>
                  <a:close/>
                </a:path>
                <a:path w="2275204" h="578484">
                  <a:moveTo>
                    <a:pt x="2274874" y="187833"/>
                  </a:moveTo>
                  <a:lnTo>
                    <a:pt x="2127897" y="187833"/>
                  </a:lnTo>
                  <a:lnTo>
                    <a:pt x="2127897" y="1143"/>
                  </a:lnTo>
                  <a:lnTo>
                    <a:pt x="2045500" y="1143"/>
                  </a:lnTo>
                  <a:lnTo>
                    <a:pt x="2045500" y="187833"/>
                  </a:lnTo>
                  <a:lnTo>
                    <a:pt x="2045500" y="252603"/>
                  </a:lnTo>
                  <a:lnTo>
                    <a:pt x="2274874" y="252603"/>
                  </a:lnTo>
                  <a:lnTo>
                    <a:pt x="2274874" y="187833"/>
                  </a:lnTo>
                  <a:close/>
                </a:path>
              </a:pathLst>
            </a:custGeom>
            <a:solidFill>
              <a:srgbClr val="004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31616" y="9200199"/>
              <a:ext cx="393748" cy="1169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449963" y="9200209"/>
              <a:ext cx="797560" cy="114935"/>
            </a:xfrm>
            <a:custGeom>
              <a:avLst/>
              <a:gdLst/>
              <a:ahLst/>
              <a:cxnLst/>
              <a:rect l="l" t="t" r="r" b="b"/>
              <a:pathLst>
                <a:path w="797560" h="114934">
                  <a:moveTo>
                    <a:pt x="54152" y="33667"/>
                  </a:moveTo>
                  <a:lnTo>
                    <a:pt x="49466" y="30886"/>
                  </a:lnTo>
                  <a:lnTo>
                    <a:pt x="44577" y="29502"/>
                  </a:lnTo>
                  <a:lnTo>
                    <a:pt x="35928" y="29502"/>
                  </a:lnTo>
                  <a:lnTo>
                    <a:pt x="32727" y="30429"/>
                  </a:lnTo>
                  <a:lnTo>
                    <a:pt x="27076" y="34150"/>
                  </a:lnTo>
                  <a:lnTo>
                    <a:pt x="23901" y="37884"/>
                  </a:lnTo>
                  <a:lnTo>
                    <a:pt x="20370" y="43459"/>
                  </a:lnTo>
                  <a:lnTo>
                    <a:pt x="20370" y="31635"/>
                  </a:lnTo>
                  <a:lnTo>
                    <a:pt x="0" y="31635"/>
                  </a:lnTo>
                  <a:lnTo>
                    <a:pt x="0" y="114757"/>
                  </a:lnTo>
                  <a:lnTo>
                    <a:pt x="21983" y="114757"/>
                  </a:lnTo>
                  <a:lnTo>
                    <a:pt x="22110" y="79311"/>
                  </a:lnTo>
                  <a:lnTo>
                    <a:pt x="22453" y="71412"/>
                  </a:lnTo>
                  <a:lnTo>
                    <a:pt x="33743" y="49339"/>
                  </a:lnTo>
                  <a:lnTo>
                    <a:pt x="40081" y="49339"/>
                  </a:lnTo>
                  <a:lnTo>
                    <a:pt x="43573" y="50533"/>
                  </a:lnTo>
                  <a:lnTo>
                    <a:pt x="47320" y="52933"/>
                  </a:lnTo>
                  <a:lnTo>
                    <a:pt x="54152" y="33667"/>
                  </a:lnTo>
                  <a:close/>
                </a:path>
                <a:path w="797560" h="114934">
                  <a:moveTo>
                    <a:pt x="480733" y="0"/>
                  </a:moveTo>
                  <a:lnTo>
                    <a:pt x="458749" y="0"/>
                  </a:lnTo>
                  <a:lnTo>
                    <a:pt x="458749" y="114757"/>
                  </a:lnTo>
                  <a:lnTo>
                    <a:pt x="480733" y="114757"/>
                  </a:lnTo>
                  <a:lnTo>
                    <a:pt x="480733" y="0"/>
                  </a:lnTo>
                  <a:close/>
                </a:path>
                <a:path w="797560" h="114934">
                  <a:moveTo>
                    <a:pt x="796950" y="0"/>
                  </a:moveTo>
                  <a:lnTo>
                    <a:pt x="773887" y="0"/>
                  </a:lnTo>
                  <a:lnTo>
                    <a:pt x="773887" y="114757"/>
                  </a:lnTo>
                  <a:lnTo>
                    <a:pt x="796950" y="114757"/>
                  </a:lnTo>
                  <a:lnTo>
                    <a:pt x="796950" y="0"/>
                  </a:lnTo>
                  <a:close/>
                </a:path>
              </a:pathLst>
            </a:custGeom>
            <a:solidFill>
              <a:srgbClr val="004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6506" y="9229701"/>
              <a:ext cx="75603" cy="852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4765" y="9202351"/>
              <a:ext cx="144733" cy="1147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9703" y="9229701"/>
              <a:ext cx="146641" cy="874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15171" y="9229694"/>
              <a:ext cx="122262" cy="852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60724" y="9229694"/>
              <a:ext cx="77762" cy="874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63900" y="9229701"/>
              <a:ext cx="75603" cy="852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61079" y="9202351"/>
              <a:ext cx="207043" cy="11475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89139" y="9200209"/>
              <a:ext cx="22225" cy="114935"/>
            </a:xfrm>
            <a:custGeom>
              <a:avLst/>
              <a:gdLst/>
              <a:ahLst/>
              <a:cxnLst/>
              <a:rect l="l" t="t" r="r" b="b"/>
              <a:pathLst>
                <a:path w="22225" h="114934">
                  <a:moveTo>
                    <a:pt x="21983" y="31635"/>
                  </a:moveTo>
                  <a:lnTo>
                    <a:pt x="0" y="31635"/>
                  </a:lnTo>
                  <a:lnTo>
                    <a:pt x="0" y="114757"/>
                  </a:lnTo>
                  <a:lnTo>
                    <a:pt x="21983" y="114757"/>
                  </a:lnTo>
                  <a:lnTo>
                    <a:pt x="21983" y="31635"/>
                  </a:lnTo>
                  <a:close/>
                </a:path>
                <a:path w="22225" h="114934">
                  <a:moveTo>
                    <a:pt x="21983" y="0"/>
                  </a:moveTo>
                  <a:lnTo>
                    <a:pt x="0" y="0"/>
                  </a:lnTo>
                  <a:lnTo>
                    <a:pt x="0" y="20370"/>
                  </a:lnTo>
                  <a:lnTo>
                    <a:pt x="21983" y="20370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004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36525" y="9229701"/>
              <a:ext cx="85687" cy="874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47299" y="9229701"/>
              <a:ext cx="75603" cy="852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29196" y="9198062"/>
              <a:ext cx="2500257" cy="31983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849861" y="8543925"/>
              <a:ext cx="1675130" cy="1228090"/>
            </a:xfrm>
            <a:custGeom>
              <a:avLst/>
              <a:gdLst/>
              <a:ahLst/>
              <a:cxnLst/>
              <a:rect l="l" t="t" r="r" b="b"/>
              <a:pathLst>
                <a:path w="1675129" h="1228090">
                  <a:moveTo>
                    <a:pt x="41821" y="1194295"/>
                  </a:moveTo>
                  <a:lnTo>
                    <a:pt x="7035" y="1194295"/>
                  </a:lnTo>
                  <a:lnTo>
                    <a:pt x="0" y="1228077"/>
                  </a:lnTo>
                  <a:lnTo>
                    <a:pt x="34556" y="1228077"/>
                  </a:lnTo>
                  <a:lnTo>
                    <a:pt x="41821" y="1194295"/>
                  </a:lnTo>
                  <a:close/>
                </a:path>
                <a:path w="1675129" h="1228090">
                  <a:moveTo>
                    <a:pt x="185813" y="1194295"/>
                  </a:moveTo>
                  <a:lnTo>
                    <a:pt x="151028" y="1194295"/>
                  </a:lnTo>
                  <a:lnTo>
                    <a:pt x="143992" y="1228077"/>
                  </a:lnTo>
                  <a:lnTo>
                    <a:pt x="178549" y="1228077"/>
                  </a:lnTo>
                  <a:lnTo>
                    <a:pt x="185813" y="1194295"/>
                  </a:lnTo>
                  <a:close/>
                </a:path>
                <a:path w="1675129" h="1228090">
                  <a:moveTo>
                    <a:pt x="329806" y="1194295"/>
                  </a:moveTo>
                  <a:lnTo>
                    <a:pt x="295021" y="1194295"/>
                  </a:lnTo>
                  <a:lnTo>
                    <a:pt x="287985" y="1228077"/>
                  </a:lnTo>
                  <a:lnTo>
                    <a:pt x="322541" y="1228077"/>
                  </a:lnTo>
                  <a:lnTo>
                    <a:pt x="329806" y="1194295"/>
                  </a:lnTo>
                  <a:close/>
                </a:path>
                <a:path w="1675129" h="1228090">
                  <a:moveTo>
                    <a:pt x="1674685" y="0"/>
                  </a:moveTo>
                  <a:lnTo>
                    <a:pt x="1670481" y="0"/>
                  </a:lnTo>
                  <a:lnTo>
                    <a:pt x="1670088" y="63169"/>
                  </a:lnTo>
                  <a:lnTo>
                    <a:pt x="1669326" y="116674"/>
                  </a:lnTo>
                  <a:lnTo>
                    <a:pt x="1667954" y="178600"/>
                  </a:lnTo>
                  <a:lnTo>
                    <a:pt x="1665795" y="244259"/>
                  </a:lnTo>
                  <a:lnTo>
                    <a:pt x="1662671" y="309003"/>
                  </a:lnTo>
                  <a:lnTo>
                    <a:pt x="1658404" y="368173"/>
                  </a:lnTo>
                  <a:lnTo>
                    <a:pt x="1652828" y="417093"/>
                  </a:lnTo>
                  <a:lnTo>
                    <a:pt x="1639722" y="483768"/>
                  </a:lnTo>
                  <a:lnTo>
                    <a:pt x="1622145" y="532841"/>
                  </a:lnTo>
                  <a:lnTo>
                    <a:pt x="1569567" y="573506"/>
                  </a:lnTo>
                  <a:lnTo>
                    <a:pt x="1569567" y="580237"/>
                  </a:lnTo>
                  <a:lnTo>
                    <a:pt x="1674685" y="580237"/>
                  </a:lnTo>
                  <a:lnTo>
                    <a:pt x="1674685" y="0"/>
                  </a:lnTo>
                  <a:close/>
                </a:path>
              </a:pathLst>
            </a:custGeom>
            <a:solidFill>
              <a:srgbClr val="004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85599" y="9611128"/>
              <a:ext cx="341271" cy="16435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53259" y="9655093"/>
              <a:ext cx="249078" cy="11985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14922" y="9617831"/>
              <a:ext cx="82321" cy="15416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24267" y="9614886"/>
              <a:ext cx="257945" cy="16006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07568" y="9617827"/>
              <a:ext cx="115557" cy="15416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483741" y="1676787"/>
              <a:ext cx="2773680" cy="767080"/>
            </a:xfrm>
            <a:custGeom>
              <a:avLst/>
              <a:gdLst/>
              <a:ahLst/>
              <a:cxnLst/>
              <a:rect l="l" t="t" r="r" b="b"/>
              <a:pathLst>
                <a:path w="2773679" h="767080">
                  <a:moveTo>
                    <a:pt x="440672" y="68758"/>
                  </a:moveTo>
                  <a:lnTo>
                    <a:pt x="361479" y="73185"/>
                  </a:lnTo>
                  <a:lnTo>
                    <a:pt x="307360" y="81835"/>
                  </a:lnTo>
                  <a:lnTo>
                    <a:pt x="256924" y="95627"/>
                  </a:lnTo>
                  <a:lnTo>
                    <a:pt x="210109" y="114620"/>
                  </a:lnTo>
                  <a:lnTo>
                    <a:pt x="166855" y="138872"/>
                  </a:lnTo>
                  <a:lnTo>
                    <a:pt x="127101" y="168440"/>
                  </a:lnTo>
                  <a:lnTo>
                    <a:pt x="95092" y="200097"/>
                  </a:lnTo>
                  <a:lnTo>
                    <a:pt x="67224" y="236012"/>
                  </a:lnTo>
                  <a:lnTo>
                    <a:pt x="43784" y="275858"/>
                  </a:lnTo>
                  <a:lnTo>
                    <a:pt x="25056" y="319307"/>
                  </a:lnTo>
                  <a:lnTo>
                    <a:pt x="11326" y="366031"/>
                  </a:lnTo>
                  <a:lnTo>
                    <a:pt x="2879" y="415703"/>
                  </a:lnTo>
                  <a:lnTo>
                    <a:pt x="0" y="467994"/>
                  </a:lnTo>
                  <a:lnTo>
                    <a:pt x="2698" y="514013"/>
                  </a:lnTo>
                  <a:lnTo>
                    <a:pt x="10898" y="558551"/>
                  </a:lnTo>
                  <a:lnTo>
                    <a:pt x="24780" y="600870"/>
                  </a:lnTo>
                  <a:lnTo>
                    <a:pt x="44426" y="640022"/>
                  </a:lnTo>
                  <a:lnTo>
                    <a:pt x="70069" y="675368"/>
                  </a:lnTo>
                  <a:lnTo>
                    <a:pt x="101838" y="706065"/>
                  </a:lnTo>
                  <a:lnTo>
                    <a:pt x="139891" y="731320"/>
                  </a:lnTo>
                  <a:lnTo>
                    <a:pt x="184385" y="750340"/>
                  </a:lnTo>
                  <a:lnTo>
                    <a:pt x="235475" y="762334"/>
                  </a:lnTo>
                  <a:lnTo>
                    <a:pt x="293319" y="766508"/>
                  </a:lnTo>
                  <a:lnTo>
                    <a:pt x="343547" y="762608"/>
                  </a:lnTo>
                  <a:lnTo>
                    <a:pt x="390243" y="751338"/>
                  </a:lnTo>
                  <a:lnTo>
                    <a:pt x="432774" y="733338"/>
                  </a:lnTo>
                  <a:lnTo>
                    <a:pt x="470503" y="709252"/>
                  </a:lnTo>
                  <a:lnTo>
                    <a:pt x="502796" y="679722"/>
                  </a:lnTo>
                  <a:lnTo>
                    <a:pt x="529018" y="645390"/>
                  </a:lnTo>
                  <a:lnTo>
                    <a:pt x="536694" y="630250"/>
                  </a:lnTo>
                  <a:lnTo>
                    <a:pt x="290055" y="630250"/>
                  </a:lnTo>
                  <a:lnTo>
                    <a:pt x="247910" y="620467"/>
                  </a:lnTo>
                  <a:lnTo>
                    <a:pt x="218495" y="594888"/>
                  </a:lnTo>
                  <a:lnTo>
                    <a:pt x="200688" y="559168"/>
                  </a:lnTo>
                  <a:lnTo>
                    <a:pt x="193370" y="518960"/>
                  </a:lnTo>
                  <a:lnTo>
                    <a:pt x="193608" y="505617"/>
                  </a:lnTo>
                  <a:lnTo>
                    <a:pt x="210909" y="459783"/>
                  </a:lnTo>
                  <a:lnTo>
                    <a:pt x="251819" y="433353"/>
                  </a:lnTo>
                  <a:lnTo>
                    <a:pt x="279196" y="429501"/>
                  </a:lnTo>
                  <a:lnTo>
                    <a:pt x="548178" y="429501"/>
                  </a:lnTo>
                  <a:lnTo>
                    <a:pt x="546628" y="424390"/>
                  </a:lnTo>
                  <a:lnTo>
                    <a:pt x="525438" y="386366"/>
                  </a:lnTo>
                  <a:lnTo>
                    <a:pt x="497692" y="355009"/>
                  </a:lnTo>
                  <a:lnTo>
                    <a:pt x="478903" y="341096"/>
                  </a:lnTo>
                  <a:lnTo>
                    <a:pt x="198805" y="341096"/>
                  </a:lnTo>
                  <a:lnTo>
                    <a:pt x="212519" y="309660"/>
                  </a:lnTo>
                  <a:lnTo>
                    <a:pt x="264391" y="255285"/>
                  </a:lnTo>
                  <a:lnTo>
                    <a:pt x="305266" y="234772"/>
                  </a:lnTo>
                  <a:lnTo>
                    <a:pt x="357911" y="220324"/>
                  </a:lnTo>
                  <a:lnTo>
                    <a:pt x="423684" y="213156"/>
                  </a:lnTo>
                  <a:lnTo>
                    <a:pt x="456544" y="211989"/>
                  </a:lnTo>
                  <a:lnTo>
                    <a:pt x="484517" y="211989"/>
                  </a:lnTo>
                  <a:lnTo>
                    <a:pt x="484517" y="70662"/>
                  </a:lnTo>
                  <a:lnTo>
                    <a:pt x="472344" y="69767"/>
                  </a:lnTo>
                  <a:lnTo>
                    <a:pt x="458035" y="68970"/>
                  </a:lnTo>
                  <a:lnTo>
                    <a:pt x="440672" y="68758"/>
                  </a:lnTo>
                  <a:close/>
                </a:path>
                <a:path w="2773679" h="767080">
                  <a:moveTo>
                    <a:pt x="548178" y="429501"/>
                  </a:moveTo>
                  <a:lnTo>
                    <a:pt x="279196" y="429501"/>
                  </a:lnTo>
                  <a:lnTo>
                    <a:pt x="319355" y="438376"/>
                  </a:lnTo>
                  <a:lnTo>
                    <a:pt x="346276" y="461491"/>
                  </a:lnTo>
                  <a:lnTo>
                    <a:pt x="361383" y="493575"/>
                  </a:lnTo>
                  <a:lnTo>
                    <a:pt x="366102" y="529361"/>
                  </a:lnTo>
                  <a:lnTo>
                    <a:pt x="360959" y="568822"/>
                  </a:lnTo>
                  <a:lnTo>
                    <a:pt x="346141" y="600870"/>
                  </a:lnTo>
                  <a:lnTo>
                    <a:pt x="322565" y="622385"/>
                  </a:lnTo>
                  <a:lnTo>
                    <a:pt x="291147" y="630250"/>
                  </a:lnTo>
                  <a:lnTo>
                    <a:pt x="536694" y="630250"/>
                  </a:lnTo>
                  <a:lnTo>
                    <a:pt x="548534" y="606897"/>
                  </a:lnTo>
                  <a:lnTo>
                    <a:pt x="560709" y="564887"/>
                  </a:lnTo>
                  <a:lnTo>
                    <a:pt x="564908" y="520001"/>
                  </a:lnTo>
                  <a:lnTo>
                    <a:pt x="560153" y="468972"/>
                  </a:lnTo>
                  <a:lnTo>
                    <a:pt x="548178" y="429501"/>
                  </a:lnTo>
                  <a:close/>
                </a:path>
                <a:path w="2773679" h="767080">
                  <a:moveTo>
                    <a:pt x="343293" y="298449"/>
                  </a:moveTo>
                  <a:lnTo>
                    <a:pt x="301229" y="301018"/>
                  </a:lnTo>
                  <a:lnTo>
                    <a:pt x="264258" y="308852"/>
                  </a:lnTo>
                  <a:lnTo>
                    <a:pt x="231769" y="322147"/>
                  </a:lnTo>
                  <a:lnTo>
                    <a:pt x="203149" y="341096"/>
                  </a:lnTo>
                  <a:lnTo>
                    <a:pt x="478903" y="341096"/>
                  </a:lnTo>
                  <a:lnTo>
                    <a:pt x="464497" y="330429"/>
                  </a:lnTo>
                  <a:lnTo>
                    <a:pt x="426961" y="312736"/>
                  </a:lnTo>
                  <a:lnTo>
                    <a:pt x="386190" y="302039"/>
                  </a:lnTo>
                  <a:lnTo>
                    <a:pt x="343293" y="298449"/>
                  </a:lnTo>
                  <a:close/>
                </a:path>
                <a:path w="2773679" h="767080">
                  <a:moveTo>
                    <a:pt x="484517" y="211989"/>
                  </a:moveTo>
                  <a:lnTo>
                    <a:pt x="456544" y="211989"/>
                  </a:lnTo>
                  <a:lnTo>
                    <a:pt x="470735" y="212137"/>
                  </a:lnTo>
                  <a:lnTo>
                    <a:pt x="484517" y="213156"/>
                  </a:lnTo>
                  <a:lnTo>
                    <a:pt x="484517" y="211989"/>
                  </a:lnTo>
                  <a:close/>
                </a:path>
                <a:path w="2773679" h="767080">
                  <a:moveTo>
                    <a:pt x="889723" y="48818"/>
                  </a:moveTo>
                  <a:lnTo>
                    <a:pt x="826674" y="49535"/>
                  </a:lnTo>
                  <a:lnTo>
                    <a:pt x="771444" y="51550"/>
                  </a:lnTo>
                  <a:lnTo>
                    <a:pt x="723514" y="54664"/>
                  </a:lnTo>
                  <a:lnTo>
                    <a:pt x="682363" y="58676"/>
                  </a:lnTo>
                  <a:lnTo>
                    <a:pt x="647471" y="63385"/>
                  </a:lnTo>
                  <a:lnTo>
                    <a:pt x="647471" y="755065"/>
                  </a:lnTo>
                  <a:lnTo>
                    <a:pt x="841921" y="755065"/>
                  </a:lnTo>
                  <a:lnTo>
                    <a:pt x="841921" y="516877"/>
                  </a:lnTo>
                  <a:lnTo>
                    <a:pt x="934532" y="516877"/>
                  </a:lnTo>
                  <a:lnTo>
                    <a:pt x="1001262" y="508009"/>
                  </a:lnTo>
                  <a:lnTo>
                    <a:pt x="1050776" y="493796"/>
                  </a:lnTo>
                  <a:lnTo>
                    <a:pt x="1095284" y="473293"/>
                  </a:lnTo>
                  <a:lnTo>
                    <a:pt x="1134160" y="446150"/>
                  </a:lnTo>
                  <a:lnTo>
                    <a:pt x="1164439" y="412445"/>
                  </a:lnTo>
                  <a:lnTo>
                    <a:pt x="1184463" y="375424"/>
                  </a:lnTo>
                  <a:lnTo>
                    <a:pt x="886472" y="375424"/>
                  </a:lnTo>
                  <a:lnTo>
                    <a:pt x="872328" y="375245"/>
                  </a:lnTo>
                  <a:lnTo>
                    <a:pt x="860529" y="374773"/>
                  </a:lnTo>
                  <a:lnTo>
                    <a:pt x="850564" y="374106"/>
                  </a:lnTo>
                  <a:lnTo>
                    <a:pt x="841921" y="373341"/>
                  </a:lnTo>
                  <a:lnTo>
                    <a:pt x="841921" y="194436"/>
                  </a:lnTo>
                  <a:lnTo>
                    <a:pt x="851088" y="192909"/>
                  </a:lnTo>
                  <a:lnTo>
                    <a:pt x="863923" y="191579"/>
                  </a:lnTo>
                  <a:lnTo>
                    <a:pt x="880425" y="190640"/>
                  </a:lnTo>
                  <a:lnTo>
                    <a:pt x="900595" y="190284"/>
                  </a:lnTo>
                  <a:lnTo>
                    <a:pt x="1187249" y="190284"/>
                  </a:lnTo>
                  <a:lnTo>
                    <a:pt x="1181685" y="175063"/>
                  </a:lnTo>
                  <a:lnTo>
                    <a:pt x="1155271" y="135262"/>
                  </a:lnTo>
                  <a:lnTo>
                    <a:pt x="1121117" y="103949"/>
                  </a:lnTo>
                  <a:lnTo>
                    <a:pt x="1087565" y="83834"/>
                  </a:lnTo>
                  <a:lnTo>
                    <a:pt x="1047962" y="68364"/>
                  </a:lnTo>
                  <a:lnTo>
                    <a:pt x="1001997" y="57438"/>
                  </a:lnTo>
                  <a:lnTo>
                    <a:pt x="949355" y="50956"/>
                  </a:lnTo>
                  <a:lnTo>
                    <a:pt x="889723" y="48818"/>
                  </a:lnTo>
                  <a:close/>
                </a:path>
                <a:path w="2773679" h="767080">
                  <a:moveTo>
                    <a:pt x="934532" y="516877"/>
                  </a:moveTo>
                  <a:lnTo>
                    <a:pt x="841921" y="516877"/>
                  </a:lnTo>
                  <a:lnTo>
                    <a:pt x="851835" y="517642"/>
                  </a:lnTo>
                  <a:lnTo>
                    <a:pt x="863379" y="518309"/>
                  </a:lnTo>
                  <a:lnTo>
                    <a:pt x="876145" y="518781"/>
                  </a:lnTo>
                  <a:lnTo>
                    <a:pt x="889723" y="518960"/>
                  </a:lnTo>
                  <a:lnTo>
                    <a:pt x="934532" y="516877"/>
                  </a:lnTo>
                  <a:close/>
                </a:path>
                <a:path w="2773679" h="767080">
                  <a:moveTo>
                    <a:pt x="1187249" y="190284"/>
                  </a:moveTo>
                  <a:lnTo>
                    <a:pt x="900595" y="190284"/>
                  </a:lnTo>
                  <a:lnTo>
                    <a:pt x="949069" y="196621"/>
                  </a:lnTo>
                  <a:lnTo>
                    <a:pt x="983697" y="214463"/>
                  </a:lnTo>
                  <a:lnTo>
                    <a:pt x="1004475" y="242056"/>
                  </a:lnTo>
                  <a:lnTo>
                    <a:pt x="1011402" y="277647"/>
                  </a:lnTo>
                  <a:lnTo>
                    <a:pt x="1002728" y="318374"/>
                  </a:lnTo>
                  <a:lnTo>
                    <a:pt x="977860" y="349157"/>
                  </a:lnTo>
                  <a:lnTo>
                    <a:pt x="938530" y="368630"/>
                  </a:lnTo>
                  <a:lnTo>
                    <a:pt x="886472" y="375424"/>
                  </a:lnTo>
                  <a:lnTo>
                    <a:pt x="1184463" y="375424"/>
                  </a:lnTo>
                  <a:lnTo>
                    <a:pt x="1186573" y="371524"/>
                  </a:lnTo>
                  <a:lnTo>
                    <a:pt x="1200154" y="324751"/>
                  </a:lnTo>
                  <a:lnTo>
                    <a:pt x="1204772" y="273494"/>
                  </a:lnTo>
                  <a:lnTo>
                    <a:pt x="1198729" y="221692"/>
                  </a:lnTo>
                  <a:lnTo>
                    <a:pt x="1187249" y="190284"/>
                  </a:lnTo>
                  <a:close/>
                </a:path>
                <a:path w="2773679" h="767080">
                  <a:moveTo>
                    <a:pt x="1760969" y="54025"/>
                  </a:moveTo>
                  <a:lnTo>
                    <a:pt x="1290586" y="54025"/>
                  </a:lnTo>
                  <a:lnTo>
                    <a:pt x="1290586" y="755065"/>
                  </a:lnTo>
                  <a:lnTo>
                    <a:pt x="1487208" y="755065"/>
                  </a:lnTo>
                  <a:lnTo>
                    <a:pt x="1487208" y="488797"/>
                  </a:lnTo>
                  <a:lnTo>
                    <a:pt x="1744675" y="488797"/>
                  </a:lnTo>
                  <a:lnTo>
                    <a:pt x="1744675" y="336930"/>
                  </a:lnTo>
                  <a:lnTo>
                    <a:pt x="1487208" y="336930"/>
                  </a:lnTo>
                  <a:lnTo>
                    <a:pt x="1487208" y="206921"/>
                  </a:lnTo>
                  <a:lnTo>
                    <a:pt x="1760969" y="206921"/>
                  </a:lnTo>
                  <a:lnTo>
                    <a:pt x="1760969" y="54025"/>
                  </a:lnTo>
                  <a:close/>
                </a:path>
                <a:path w="2773679" h="767080">
                  <a:moveTo>
                    <a:pt x="2248750" y="42583"/>
                  </a:moveTo>
                  <a:lnTo>
                    <a:pt x="2202465" y="44507"/>
                  </a:lnTo>
                  <a:lnTo>
                    <a:pt x="2157428" y="50276"/>
                  </a:lnTo>
                  <a:lnTo>
                    <a:pt x="2113986" y="59879"/>
                  </a:lnTo>
                  <a:lnTo>
                    <a:pt x="2072491" y="73308"/>
                  </a:lnTo>
                  <a:lnTo>
                    <a:pt x="2033290" y="90552"/>
                  </a:lnTo>
                  <a:lnTo>
                    <a:pt x="1996733" y="111604"/>
                  </a:lnTo>
                  <a:lnTo>
                    <a:pt x="1963169" y="136455"/>
                  </a:lnTo>
                  <a:lnTo>
                    <a:pt x="1932947" y="165094"/>
                  </a:lnTo>
                  <a:lnTo>
                    <a:pt x="1906417" y="197513"/>
                  </a:lnTo>
                  <a:lnTo>
                    <a:pt x="1883928" y="233703"/>
                  </a:lnTo>
                  <a:lnTo>
                    <a:pt x="1865828" y="273654"/>
                  </a:lnTo>
                  <a:lnTo>
                    <a:pt x="1852467" y="317358"/>
                  </a:lnTo>
                  <a:lnTo>
                    <a:pt x="1844195" y="364806"/>
                  </a:lnTo>
                  <a:lnTo>
                    <a:pt x="1841360" y="415988"/>
                  </a:lnTo>
                  <a:lnTo>
                    <a:pt x="1843515" y="458500"/>
                  </a:lnTo>
                  <a:lnTo>
                    <a:pt x="1850041" y="499848"/>
                  </a:lnTo>
                  <a:lnTo>
                    <a:pt x="1861026" y="539642"/>
                  </a:lnTo>
                  <a:lnTo>
                    <a:pt x="1876559" y="577493"/>
                  </a:lnTo>
                  <a:lnTo>
                    <a:pt x="1896729" y="613012"/>
                  </a:lnTo>
                  <a:lnTo>
                    <a:pt x="1921625" y="645810"/>
                  </a:lnTo>
                  <a:lnTo>
                    <a:pt x="1951336" y="675497"/>
                  </a:lnTo>
                  <a:lnTo>
                    <a:pt x="1985952" y="701684"/>
                  </a:lnTo>
                  <a:lnTo>
                    <a:pt x="2025561" y="723983"/>
                  </a:lnTo>
                  <a:lnTo>
                    <a:pt x="2070252" y="742004"/>
                  </a:lnTo>
                  <a:lnTo>
                    <a:pt x="2120114" y="755358"/>
                  </a:lnTo>
                  <a:lnTo>
                    <a:pt x="2175236" y="763656"/>
                  </a:lnTo>
                  <a:lnTo>
                    <a:pt x="2235708" y="766508"/>
                  </a:lnTo>
                  <a:lnTo>
                    <a:pt x="2297717" y="763713"/>
                  </a:lnTo>
                  <a:lnTo>
                    <a:pt x="2350457" y="756629"/>
                  </a:lnTo>
                  <a:lnTo>
                    <a:pt x="2391993" y="747204"/>
                  </a:lnTo>
                  <a:lnTo>
                    <a:pt x="2420391" y="737387"/>
                  </a:lnTo>
                  <a:lnTo>
                    <a:pt x="2397063" y="610488"/>
                  </a:lnTo>
                  <a:lnTo>
                    <a:pt x="2261781" y="610488"/>
                  </a:lnTo>
                  <a:lnTo>
                    <a:pt x="2207510" y="605737"/>
                  </a:lnTo>
                  <a:lnTo>
                    <a:pt x="2160443" y="591834"/>
                  </a:lnTo>
                  <a:lnTo>
                    <a:pt x="2120996" y="569307"/>
                  </a:lnTo>
                  <a:lnTo>
                    <a:pt x="2089588" y="538682"/>
                  </a:lnTo>
                  <a:lnTo>
                    <a:pt x="2066636" y="500489"/>
                  </a:lnTo>
                  <a:lnTo>
                    <a:pt x="2052558" y="455254"/>
                  </a:lnTo>
                  <a:lnTo>
                    <a:pt x="2047773" y="403504"/>
                  </a:lnTo>
                  <a:lnTo>
                    <a:pt x="2053518" y="346843"/>
                  </a:lnTo>
                  <a:lnTo>
                    <a:pt x="2069790" y="299698"/>
                  </a:lnTo>
                  <a:lnTo>
                    <a:pt x="2095146" y="261778"/>
                  </a:lnTo>
                  <a:lnTo>
                    <a:pt x="2128142" y="232791"/>
                  </a:lnTo>
                  <a:lnTo>
                    <a:pt x="2167333" y="212446"/>
                  </a:lnTo>
                  <a:lnTo>
                    <a:pt x="2211277" y="200452"/>
                  </a:lnTo>
                  <a:lnTo>
                    <a:pt x="2258529" y="196519"/>
                  </a:lnTo>
                  <a:lnTo>
                    <a:pt x="2400743" y="196519"/>
                  </a:lnTo>
                  <a:lnTo>
                    <a:pt x="2432342" y="73786"/>
                  </a:lnTo>
                  <a:lnTo>
                    <a:pt x="2402739" y="62326"/>
                  </a:lnTo>
                  <a:lnTo>
                    <a:pt x="2360915" y="52331"/>
                  </a:lnTo>
                  <a:lnTo>
                    <a:pt x="2308907" y="45263"/>
                  </a:lnTo>
                  <a:lnTo>
                    <a:pt x="2248750" y="42583"/>
                  </a:lnTo>
                  <a:close/>
                </a:path>
                <a:path w="2773679" h="767080">
                  <a:moveTo>
                    <a:pt x="2393238" y="589686"/>
                  </a:moveTo>
                  <a:lnTo>
                    <a:pt x="2366583" y="597764"/>
                  </a:lnTo>
                  <a:lnTo>
                    <a:pt x="2334025" y="604378"/>
                  </a:lnTo>
                  <a:lnTo>
                    <a:pt x="2298209" y="608847"/>
                  </a:lnTo>
                  <a:lnTo>
                    <a:pt x="2261781" y="610488"/>
                  </a:lnTo>
                  <a:lnTo>
                    <a:pt x="2397063" y="610488"/>
                  </a:lnTo>
                  <a:lnTo>
                    <a:pt x="2393238" y="589686"/>
                  </a:lnTo>
                  <a:close/>
                </a:path>
                <a:path w="2773679" h="767080">
                  <a:moveTo>
                    <a:pt x="2400743" y="196519"/>
                  </a:moveTo>
                  <a:lnTo>
                    <a:pt x="2258529" y="196519"/>
                  </a:lnTo>
                  <a:lnTo>
                    <a:pt x="2299911" y="198665"/>
                  </a:lnTo>
                  <a:lnTo>
                    <a:pt x="2336201" y="204320"/>
                  </a:lnTo>
                  <a:lnTo>
                    <a:pt x="2367602" y="212314"/>
                  </a:lnTo>
                  <a:lnTo>
                    <a:pt x="2394318" y="221475"/>
                  </a:lnTo>
                  <a:lnTo>
                    <a:pt x="2400743" y="196519"/>
                  </a:lnTo>
                  <a:close/>
                </a:path>
                <a:path w="2773679" h="767080">
                  <a:moveTo>
                    <a:pt x="2764218" y="0"/>
                  </a:moveTo>
                  <a:lnTo>
                    <a:pt x="2486812" y="0"/>
                  </a:lnTo>
                  <a:lnTo>
                    <a:pt x="2486812" y="408698"/>
                  </a:lnTo>
                  <a:lnTo>
                    <a:pt x="2773083" y="408698"/>
                  </a:lnTo>
                  <a:lnTo>
                    <a:pt x="2773083" y="318960"/>
                  </a:lnTo>
                  <a:lnTo>
                    <a:pt x="2601442" y="318960"/>
                  </a:lnTo>
                  <a:lnTo>
                    <a:pt x="2601442" y="243763"/>
                  </a:lnTo>
                  <a:lnTo>
                    <a:pt x="2754718" y="243763"/>
                  </a:lnTo>
                  <a:lnTo>
                    <a:pt x="2754718" y="155232"/>
                  </a:lnTo>
                  <a:lnTo>
                    <a:pt x="2601442" y="155232"/>
                  </a:lnTo>
                  <a:lnTo>
                    <a:pt x="2601442" y="89128"/>
                  </a:lnTo>
                  <a:lnTo>
                    <a:pt x="2764218" y="89128"/>
                  </a:lnTo>
                  <a:lnTo>
                    <a:pt x="2764218" y="0"/>
                  </a:lnTo>
                  <a:close/>
                </a:path>
              </a:pathLst>
            </a:custGeom>
            <a:solidFill>
              <a:srgbClr val="104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97677" y="616893"/>
              <a:ext cx="2992107" cy="1577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297677" y="342902"/>
              <a:ext cx="3208020" cy="158115"/>
            </a:xfrm>
            <a:custGeom>
              <a:avLst/>
              <a:gdLst/>
              <a:ahLst/>
              <a:cxnLst/>
              <a:rect l="l" t="t" r="r" b="b"/>
              <a:pathLst>
                <a:path w="3208020" h="158115">
                  <a:moveTo>
                    <a:pt x="75717" y="31508"/>
                  </a:moveTo>
                  <a:lnTo>
                    <a:pt x="41033" y="31508"/>
                  </a:lnTo>
                  <a:lnTo>
                    <a:pt x="41033" y="155282"/>
                  </a:lnTo>
                  <a:lnTo>
                    <a:pt x="75717" y="155282"/>
                  </a:lnTo>
                  <a:lnTo>
                    <a:pt x="75717" y="31508"/>
                  </a:lnTo>
                  <a:close/>
                </a:path>
                <a:path w="3208020" h="158115">
                  <a:moveTo>
                    <a:pt x="117424" y="2489"/>
                  </a:moveTo>
                  <a:lnTo>
                    <a:pt x="0" y="2489"/>
                  </a:lnTo>
                  <a:lnTo>
                    <a:pt x="0" y="31508"/>
                  </a:lnTo>
                  <a:lnTo>
                    <a:pt x="117424" y="31508"/>
                  </a:lnTo>
                  <a:lnTo>
                    <a:pt x="117424" y="2489"/>
                  </a:lnTo>
                  <a:close/>
                </a:path>
                <a:path w="3208020" h="158115">
                  <a:moveTo>
                    <a:pt x="170472" y="2489"/>
                  </a:moveTo>
                  <a:lnTo>
                    <a:pt x="135788" y="2489"/>
                  </a:lnTo>
                  <a:lnTo>
                    <a:pt x="135788" y="155282"/>
                  </a:lnTo>
                  <a:lnTo>
                    <a:pt x="170472" y="155282"/>
                  </a:lnTo>
                  <a:lnTo>
                    <a:pt x="170472" y="91351"/>
                  </a:lnTo>
                  <a:lnTo>
                    <a:pt x="261835" y="91351"/>
                  </a:lnTo>
                  <a:lnTo>
                    <a:pt x="261835" y="61201"/>
                  </a:lnTo>
                  <a:lnTo>
                    <a:pt x="170472" y="61201"/>
                  </a:lnTo>
                  <a:lnTo>
                    <a:pt x="170472" y="2489"/>
                  </a:lnTo>
                  <a:close/>
                </a:path>
                <a:path w="3208020" h="158115">
                  <a:moveTo>
                    <a:pt x="261835" y="91351"/>
                  </a:moveTo>
                  <a:lnTo>
                    <a:pt x="227380" y="91351"/>
                  </a:lnTo>
                  <a:lnTo>
                    <a:pt x="227380" y="155282"/>
                  </a:lnTo>
                  <a:lnTo>
                    <a:pt x="261835" y="155282"/>
                  </a:lnTo>
                  <a:lnTo>
                    <a:pt x="261835" y="91351"/>
                  </a:lnTo>
                  <a:close/>
                </a:path>
                <a:path w="3208020" h="158115">
                  <a:moveTo>
                    <a:pt x="261835" y="2489"/>
                  </a:moveTo>
                  <a:lnTo>
                    <a:pt x="227380" y="2489"/>
                  </a:lnTo>
                  <a:lnTo>
                    <a:pt x="227380" y="61201"/>
                  </a:lnTo>
                  <a:lnTo>
                    <a:pt x="261835" y="61201"/>
                  </a:lnTo>
                  <a:lnTo>
                    <a:pt x="261835" y="2489"/>
                  </a:lnTo>
                  <a:close/>
                </a:path>
                <a:path w="3208020" h="158115">
                  <a:moveTo>
                    <a:pt x="386283" y="2489"/>
                  </a:moveTo>
                  <a:lnTo>
                    <a:pt x="291985" y="2489"/>
                  </a:lnTo>
                  <a:lnTo>
                    <a:pt x="291985" y="155282"/>
                  </a:lnTo>
                  <a:lnTo>
                    <a:pt x="389458" y="155282"/>
                  </a:lnTo>
                  <a:lnTo>
                    <a:pt x="389458" y="126949"/>
                  </a:lnTo>
                  <a:lnTo>
                    <a:pt x="326669" y="126949"/>
                  </a:lnTo>
                  <a:lnTo>
                    <a:pt x="326669" y="90677"/>
                  </a:lnTo>
                  <a:lnTo>
                    <a:pt x="382892" y="90677"/>
                  </a:lnTo>
                  <a:lnTo>
                    <a:pt x="382892" y="62560"/>
                  </a:lnTo>
                  <a:lnTo>
                    <a:pt x="326669" y="62560"/>
                  </a:lnTo>
                  <a:lnTo>
                    <a:pt x="326669" y="30822"/>
                  </a:lnTo>
                  <a:lnTo>
                    <a:pt x="386283" y="30822"/>
                  </a:lnTo>
                  <a:lnTo>
                    <a:pt x="386283" y="2489"/>
                  </a:lnTo>
                  <a:close/>
                </a:path>
                <a:path w="3208020" h="158115">
                  <a:moveTo>
                    <a:pt x="504850" y="1358"/>
                  </a:moveTo>
                  <a:lnTo>
                    <a:pt x="491474" y="1599"/>
                  </a:lnTo>
                  <a:lnTo>
                    <a:pt x="479118" y="2265"/>
                  </a:lnTo>
                  <a:lnTo>
                    <a:pt x="468122" y="3271"/>
                  </a:lnTo>
                  <a:lnTo>
                    <a:pt x="458825" y="4533"/>
                  </a:lnTo>
                  <a:lnTo>
                    <a:pt x="458825" y="155282"/>
                  </a:lnTo>
                  <a:lnTo>
                    <a:pt x="493052" y="155282"/>
                  </a:lnTo>
                  <a:lnTo>
                    <a:pt x="493052" y="95211"/>
                  </a:lnTo>
                  <a:lnTo>
                    <a:pt x="554594" y="95211"/>
                  </a:lnTo>
                  <a:lnTo>
                    <a:pt x="554096" y="94275"/>
                  </a:lnTo>
                  <a:lnTo>
                    <a:pt x="548485" y="87951"/>
                  </a:lnTo>
                  <a:lnTo>
                    <a:pt x="541350" y="83642"/>
                  </a:lnTo>
                  <a:lnTo>
                    <a:pt x="541350" y="82969"/>
                  </a:lnTo>
                  <a:lnTo>
                    <a:pt x="551110" y="77821"/>
                  </a:lnTo>
                  <a:lnTo>
                    <a:pt x="559139" y="70269"/>
                  </a:lnTo>
                  <a:lnTo>
                    <a:pt x="493052" y="70269"/>
                  </a:lnTo>
                  <a:lnTo>
                    <a:pt x="493052" y="28105"/>
                  </a:lnTo>
                  <a:lnTo>
                    <a:pt x="495553" y="27647"/>
                  </a:lnTo>
                  <a:lnTo>
                    <a:pt x="500316" y="26974"/>
                  </a:lnTo>
                  <a:lnTo>
                    <a:pt x="564749" y="26974"/>
                  </a:lnTo>
                  <a:lnTo>
                    <a:pt x="564695" y="26803"/>
                  </a:lnTo>
                  <a:lnTo>
                    <a:pt x="533977" y="4137"/>
                  </a:lnTo>
                  <a:lnTo>
                    <a:pt x="520604" y="2025"/>
                  </a:lnTo>
                  <a:lnTo>
                    <a:pt x="504850" y="1358"/>
                  </a:lnTo>
                  <a:close/>
                </a:path>
                <a:path w="3208020" h="158115">
                  <a:moveTo>
                    <a:pt x="554594" y="95211"/>
                  </a:moveTo>
                  <a:lnTo>
                    <a:pt x="503491" y="95211"/>
                  </a:lnTo>
                  <a:lnTo>
                    <a:pt x="512703" y="96455"/>
                  </a:lnTo>
                  <a:lnTo>
                    <a:pt x="519580" y="100396"/>
                  </a:lnTo>
                  <a:lnTo>
                    <a:pt x="524588" y="107867"/>
                  </a:lnTo>
                  <a:lnTo>
                    <a:pt x="528193" y="119697"/>
                  </a:lnTo>
                  <a:lnTo>
                    <a:pt x="531420" y="132555"/>
                  </a:lnTo>
                  <a:lnTo>
                    <a:pt x="534287" y="142843"/>
                  </a:lnTo>
                  <a:lnTo>
                    <a:pt x="536770" y="150454"/>
                  </a:lnTo>
                  <a:lnTo>
                    <a:pt x="538848" y="155282"/>
                  </a:lnTo>
                  <a:lnTo>
                    <a:pt x="574217" y="155282"/>
                  </a:lnTo>
                  <a:lnTo>
                    <a:pt x="571695" y="148489"/>
                  </a:lnTo>
                  <a:lnTo>
                    <a:pt x="568663" y="137996"/>
                  </a:lnTo>
                  <a:lnTo>
                    <a:pt x="561746" y="112204"/>
                  </a:lnTo>
                  <a:lnTo>
                    <a:pt x="558432" y="102423"/>
                  </a:lnTo>
                  <a:lnTo>
                    <a:pt x="554594" y="95211"/>
                  </a:lnTo>
                  <a:close/>
                </a:path>
                <a:path w="3208020" h="158115">
                  <a:moveTo>
                    <a:pt x="564749" y="26974"/>
                  </a:moveTo>
                  <a:lnTo>
                    <a:pt x="508698" y="26974"/>
                  </a:lnTo>
                  <a:lnTo>
                    <a:pt x="519362" y="28423"/>
                  </a:lnTo>
                  <a:lnTo>
                    <a:pt x="527345" y="32443"/>
                  </a:lnTo>
                  <a:lnTo>
                    <a:pt x="532351" y="39056"/>
                  </a:lnTo>
                  <a:lnTo>
                    <a:pt x="534085" y="48285"/>
                  </a:lnTo>
                  <a:lnTo>
                    <a:pt x="532223" y="57362"/>
                  </a:lnTo>
                  <a:lnTo>
                    <a:pt x="526832" y="64292"/>
                  </a:lnTo>
                  <a:lnTo>
                    <a:pt x="518210" y="68714"/>
                  </a:lnTo>
                  <a:lnTo>
                    <a:pt x="506653" y="70269"/>
                  </a:lnTo>
                  <a:lnTo>
                    <a:pt x="559139" y="70269"/>
                  </a:lnTo>
                  <a:lnTo>
                    <a:pt x="559766" y="69678"/>
                  </a:lnTo>
                  <a:lnTo>
                    <a:pt x="565958" y="58773"/>
                  </a:lnTo>
                  <a:lnTo>
                    <a:pt x="568324" y="45338"/>
                  </a:lnTo>
                  <a:lnTo>
                    <a:pt x="567403" y="35432"/>
                  </a:lnTo>
                  <a:lnTo>
                    <a:pt x="564749" y="26974"/>
                  </a:lnTo>
                  <a:close/>
                </a:path>
                <a:path w="3208020" h="158115">
                  <a:moveTo>
                    <a:pt x="687565" y="2489"/>
                  </a:moveTo>
                  <a:lnTo>
                    <a:pt x="593255" y="2489"/>
                  </a:lnTo>
                  <a:lnTo>
                    <a:pt x="593255" y="155282"/>
                  </a:lnTo>
                  <a:lnTo>
                    <a:pt x="690727" y="155282"/>
                  </a:lnTo>
                  <a:lnTo>
                    <a:pt x="690727" y="126949"/>
                  </a:lnTo>
                  <a:lnTo>
                    <a:pt x="627938" y="126949"/>
                  </a:lnTo>
                  <a:lnTo>
                    <a:pt x="627938" y="90677"/>
                  </a:lnTo>
                  <a:lnTo>
                    <a:pt x="684161" y="90677"/>
                  </a:lnTo>
                  <a:lnTo>
                    <a:pt x="684161" y="62560"/>
                  </a:lnTo>
                  <a:lnTo>
                    <a:pt x="627938" y="62560"/>
                  </a:lnTo>
                  <a:lnTo>
                    <a:pt x="627938" y="30822"/>
                  </a:lnTo>
                  <a:lnTo>
                    <a:pt x="687565" y="30822"/>
                  </a:lnTo>
                  <a:lnTo>
                    <a:pt x="687565" y="2489"/>
                  </a:lnTo>
                  <a:close/>
                </a:path>
                <a:path w="3208020" h="158115">
                  <a:moveTo>
                    <a:pt x="740829" y="2489"/>
                  </a:moveTo>
                  <a:lnTo>
                    <a:pt x="702970" y="2489"/>
                  </a:lnTo>
                  <a:lnTo>
                    <a:pt x="751941" y="155282"/>
                  </a:lnTo>
                  <a:lnTo>
                    <a:pt x="792289" y="155282"/>
                  </a:lnTo>
                  <a:lnTo>
                    <a:pt x="803590" y="121729"/>
                  </a:lnTo>
                  <a:lnTo>
                    <a:pt x="773023" y="121729"/>
                  </a:lnTo>
                  <a:lnTo>
                    <a:pt x="770098" y="107711"/>
                  </a:lnTo>
                  <a:lnTo>
                    <a:pt x="766813" y="94073"/>
                  </a:lnTo>
                  <a:lnTo>
                    <a:pt x="763233" y="80604"/>
                  </a:lnTo>
                  <a:lnTo>
                    <a:pt x="759421" y="67094"/>
                  </a:lnTo>
                  <a:lnTo>
                    <a:pt x="740829" y="2489"/>
                  </a:lnTo>
                  <a:close/>
                </a:path>
                <a:path w="3208020" h="158115">
                  <a:moveTo>
                    <a:pt x="843749" y="2489"/>
                  </a:moveTo>
                  <a:lnTo>
                    <a:pt x="807021" y="2489"/>
                  </a:lnTo>
                  <a:lnTo>
                    <a:pt x="787527" y="67779"/>
                  </a:lnTo>
                  <a:lnTo>
                    <a:pt x="783712" y="80988"/>
                  </a:lnTo>
                  <a:lnTo>
                    <a:pt x="780107" y="94411"/>
                  </a:lnTo>
                  <a:lnTo>
                    <a:pt x="776754" y="108006"/>
                  </a:lnTo>
                  <a:lnTo>
                    <a:pt x="773696" y="121729"/>
                  </a:lnTo>
                  <a:lnTo>
                    <a:pt x="803590" y="121729"/>
                  </a:lnTo>
                  <a:lnTo>
                    <a:pt x="843749" y="2489"/>
                  </a:lnTo>
                  <a:close/>
                </a:path>
                <a:path w="3208020" h="158115">
                  <a:moveTo>
                    <a:pt x="925588" y="0"/>
                  </a:moveTo>
                  <a:lnTo>
                    <a:pt x="894933" y="6063"/>
                  </a:lnTo>
                  <a:lnTo>
                    <a:pt x="871488" y="22837"/>
                  </a:lnTo>
                  <a:lnTo>
                    <a:pt x="856503" y="48198"/>
                  </a:lnTo>
                  <a:lnTo>
                    <a:pt x="851230" y="80022"/>
                  </a:lnTo>
                  <a:lnTo>
                    <a:pt x="856081" y="110532"/>
                  </a:lnTo>
                  <a:lnTo>
                    <a:pt x="870156" y="135218"/>
                  </a:lnTo>
                  <a:lnTo>
                    <a:pt x="892731" y="151744"/>
                  </a:lnTo>
                  <a:lnTo>
                    <a:pt x="923086" y="157772"/>
                  </a:lnTo>
                  <a:lnTo>
                    <a:pt x="953655" y="152242"/>
                  </a:lnTo>
                  <a:lnTo>
                    <a:pt x="977358" y="136321"/>
                  </a:lnTo>
                  <a:lnTo>
                    <a:pt x="980980" y="130340"/>
                  </a:lnTo>
                  <a:lnTo>
                    <a:pt x="924902" y="130340"/>
                  </a:lnTo>
                  <a:lnTo>
                    <a:pt x="909338" y="126578"/>
                  </a:lnTo>
                  <a:lnTo>
                    <a:pt x="897643" y="116058"/>
                  </a:lnTo>
                  <a:lnTo>
                    <a:pt x="890286" y="99929"/>
                  </a:lnTo>
                  <a:lnTo>
                    <a:pt x="887815" y="80022"/>
                  </a:lnTo>
                  <a:lnTo>
                    <a:pt x="887838" y="78435"/>
                  </a:lnTo>
                  <a:lnTo>
                    <a:pt x="890219" y="58700"/>
                  </a:lnTo>
                  <a:lnTo>
                    <a:pt x="897448" y="42249"/>
                  </a:lnTo>
                  <a:lnTo>
                    <a:pt x="909054" y="31366"/>
                  </a:lnTo>
                  <a:lnTo>
                    <a:pt x="924674" y="27431"/>
                  </a:lnTo>
                  <a:lnTo>
                    <a:pt x="982061" y="27431"/>
                  </a:lnTo>
                  <a:lnTo>
                    <a:pt x="979457" y="22836"/>
                  </a:lnTo>
                  <a:lnTo>
                    <a:pt x="956720" y="6147"/>
                  </a:lnTo>
                  <a:lnTo>
                    <a:pt x="925588" y="0"/>
                  </a:lnTo>
                  <a:close/>
                </a:path>
                <a:path w="3208020" h="158115">
                  <a:moveTo>
                    <a:pt x="982061" y="27431"/>
                  </a:moveTo>
                  <a:lnTo>
                    <a:pt x="924674" y="27431"/>
                  </a:lnTo>
                  <a:lnTo>
                    <a:pt x="940489" y="31543"/>
                  </a:lnTo>
                  <a:lnTo>
                    <a:pt x="952077" y="42646"/>
                  </a:lnTo>
                  <a:lnTo>
                    <a:pt x="959203" y="58893"/>
                  </a:lnTo>
                  <a:lnTo>
                    <a:pt x="961490" y="77304"/>
                  </a:lnTo>
                  <a:lnTo>
                    <a:pt x="961524" y="79336"/>
                  </a:lnTo>
                  <a:lnTo>
                    <a:pt x="959176" y="99071"/>
                  </a:lnTo>
                  <a:lnTo>
                    <a:pt x="952025" y="115522"/>
                  </a:lnTo>
                  <a:lnTo>
                    <a:pt x="940494" y="126405"/>
                  </a:lnTo>
                  <a:lnTo>
                    <a:pt x="924902" y="130340"/>
                  </a:lnTo>
                  <a:lnTo>
                    <a:pt x="980980" y="130340"/>
                  </a:lnTo>
                  <a:lnTo>
                    <a:pt x="992686" y="111009"/>
                  </a:lnTo>
                  <a:lnTo>
                    <a:pt x="998131" y="77304"/>
                  </a:lnTo>
                  <a:lnTo>
                    <a:pt x="993395" y="47432"/>
                  </a:lnTo>
                  <a:lnTo>
                    <a:pt x="982061" y="27431"/>
                  </a:lnTo>
                  <a:close/>
                </a:path>
                <a:path w="3208020" h="158115">
                  <a:moveTo>
                    <a:pt x="1055484" y="2489"/>
                  </a:moveTo>
                  <a:lnTo>
                    <a:pt x="1020800" y="2489"/>
                  </a:lnTo>
                  <a:lnTo>
                    <a:pt x="1020800" y="155282"/>
                  </a:lnTo>
                  <a:lnTo>
                    <a:pt x="1116228" y="155282"/>
                  </a:lnTo>
                  <a:lnTo>
                    <a:pt x="1116228" y="126263"/>
                  </a:lnTo>
                  <a:lnTo>
                    <a:pt x="1055484" y="126263"/>
                  </a:lnTo>
                  <a:lnTo>
                    <a:pt x="1055484" y="2489"/>
                  </a:lnTo>
                  <a:close/>
                </a:path>
                <a:path w="3208020" h="158115">
                  <a:moveTo>
                    <a:pt x="1164069" y="2489"/>
                  </a:moveTo>
                  <a:lnTo>
                    <a:pt x="1129385" y="2489"/>
                  </a:lnTo>
                  <a:lnTo>
                    <a:pt x="1129444" y="88176"/>
                  </a:lnTo>
                  <a:lnTo>
                    <a:pt x="1133529" y="119233"/>
                  </a:lnTo>
                  <a:lnTo>
                    <a:pt x="1145536" y="141025"/>
                  </a:lnTo>
                  <a:lnTo>
                    <a:pt x="1164768" y="153680"/>
                  </a:lnTo>
                  <a:lnTo>
                    <a:pt x="1190586" y="157772"/>
                  </a:lnTo>
                  <a:lnTo>
                    <a:pt x="1217374" y="153528"/>
                  </a:lnTo>
                  <a:lnTo>
                    <a:pt x="1237402" y="140657"/>
                  </a:lnTo>
                  <a:lnTo>
                    <a:pt x="1243488" y="130124"/>
                  </a:lnTo>
                  <a:lnTo>
                    <a:pt x="1191717" y="130124"/>
                  </a:lnTo>
                  <a:lnTo>
                    <a:pt x="1179939" y="127623"/>
                  </a:lnTo>
                  <a:lnTo>
                    <a:pt x="1171263" y="120149"/>
                  </a:lnTo>
                  <a:lnTo>
                    <a:pt x="1165903" y="107744"/>
                  </a:lnTo>
                  <a:lnTo>
                    <a:pt x="1164069" y="90449"/>
                  </a:lnTo>
                  <a:lnTo>
                    <a:pt x="1164069" y="2489"/>
                  </a:lnTo>
                  <a:close/>
                </a:path>
                <a:path w="3208020" h="158115">
                  <a:moveTo>
                    <a:pt x="1254290" y="2489"/>
                  </a:moveTo>
                  <a:lnTo>
                    <a:pt x="1219835" y="2489"/>
                  </a:lnTo>
                  <a:lnTo>
                    <a:pt x="1219835" y="90449"/>
                  </a:lnTo>
                  <a:lnTo>
                    <a:pt x="1217991" y="108028"/>
                  </a:lnTo>
                  <a:lnTo>
                    <a:pt x="1212576" y="120402"/>
                  </a:lnTo>
                  <a:lnTo>
                    <a:pt x="1203761" y="127718"/>
                  </a:lnTo>
                  <a:lnTo>
                    <a:pt x="1191717" y="130124"/>
                  </a:lnTo>
                  <a:lnTo>
                    <a:pt x="1243488" y="130124"/>
                  </a:lnTo>
                  <a:lnTo>
                    <a:pt x="1249947" y="118944"/>
                  </a:lnTo>
                  <a:lnTo>
                    <a:pt x="1254290" y="88176"/>
                  </a:lnTo>
                  <a:lnTo>
                    <a:pt x="1254290" y="2489"/>
                  </a:lnTo>
                  <a:close/>
                </a:path>
                <a:path w="3208020" h="158115">
                  <a:moveTo>
                    <a:pt x="1348371" y="31508"/>
                  </a:moveTo>
                  <a:lnTo>
                    <a:pt x="1313675" y="31508"/>
                  </a:lnTo>
                  <a:lnTo>
                    <a:pt x="1313675" y="155282"/>
                  </a:lnTo>
                  <a:lnTo>
                    <a:pt x="1348371" y="155282"/>
                  </a:lnTo>
                  <a:lnTo>
                    <a:pt x="1348371" y="31508"/>
                  </a:lnTo>
                  <a:close/>
                </a:path>
                <a:path w="3208020" h="158115">
                  <a:moveTo>
                    <a:pt x="1390078" y="2489"/>
                  </a:moveTo>
                  <a:lnTo>
                    <a:pt x="1272654" y="2489"/>
                  </a:lnTo>
                  <a:lnTo>
                    <a:pt x="1272654" y="31508"/>
                  </a:lnTo>
                  <a:lnTo>
                    <a:pt x="1390078" y="31508"/>
                  </a:lnTo>
                  <a:lnTo>
                    <a:pt x="1390078" y="2489"/>
                  </a:lnTo>
                  <a:close/>
                </a:path>
                <a:path w="3208020" h="158115">
                  <a:moveTo>
                    <a:pt x="1443126" y="2489"/>
                  </a:moveTo>
                  <a:lnTo>
                    <a:pt x="1408442" y="2489"/>
                  </a:lnTo>
                  <a:lnTo>
                    <a:pt x="1408442" y="155282"/>
                  </a:lnTo>
                  <a:lnTo>
                    <a:pt x="1443126" y="155282"/>
                  </a:lnTo>
                  <a:lnTo>
                    <a:pt x="1443126" y="2489"/>
                  </a:lnTo>
                  <a:close/>
                </a:path>
                <a:path w="3208020" h="158115">
                  <a:moveTo>
                    <a:pt x="1540370" y="0"/>
                  </a:moveTo>
                  <a:lnTo>
                    <a:pt x="1509720" y="6063"/>
                  </a:lnTo>
                  <a:lnTo>
                    <a:pt x="1486274" y="22837"/>
                  </a:lnTo>
                  <a:lnTo>
                    <a:pt x="1471286" y="48198"/>
                  </a:lnTo>
                  <a:lnTo>
                    <a:pt x="1466011" y="80022"/>
                  </a:lnTo>
                  <a:lnTo>
                    <a:pt x="1470865" y="110532"/>
                  </a:lnTo>
                  <a:lnTo>
                    <a:pt x="1484944" y="135218"/>
                  </a:lnTo>
                  <a:lnTo>
                    <a:pt x="1507524" y="151744"/>
                  </a:lnTo>
                  <a:lnTo>
                    <a:pt x="1537881" y="157772"/>
                  </a:lnTo>
                  <a:lnTo>
                    <a:pt x="1568442" y="152242"/>
                  </a:lnTo>
                  <a:lnTo>
                    <a:pt x="1592141" y="136321"/>
                  </a:lnTo>
                  <a:lnTo>
                    <a:pt x="1595763" y="130340"/>
                  </a:lnTo>
                  <a:lnTo>
                    <a:pt x="1539697" y="130340"/>
                  </a:lnTo>
                  <a:lnTo>
                    <a:pt x="1524130" y="126578"/>
                  </a:lnTo>
                  <a:lnTo>
                    <a:pt x="1512431" y="116058"/>
                  </a:lnTo>
                  <a:lnTo>
                    <a:pt x="1505069" y="99929"/>
                  </a:lnTo>
                  <a:lnTo>
                    <a:pt x="1502596" y="80022"/>
                  </a:lnTo>
                  <a:lnTo>
                    <a:pt x="1502620" y="78435"/>
                  </a:lnTo>
                  <a:lnTo>
                    <a:pt x="1505001" y="58700"/>
                  </a:lnTo>
                  <a:lnTo>
                    <a:pt x="1512231" y="42249"/>
                  </a:lnTo>
                  <a:lnTo>
                    <a:pt x="1523841" y="31366"/>
                  </a:lnTo>
                  <a:lnTo>
                    <a:pt x="1539468" y="27431"/>
                  </a:lnTo>
                  <a:lnTo>
                    <a:pt x="1596843" y="27431"/>
                  </a:lnTo>
                  <a:lnTo>
                    <a:pt x="1594238" y="22836"/>
                  </a:lnTo>
                  <a:lnTo>
                    <a:pt x="1571502" y="6147"/>
                  </a:lnTo>
                  <a:lnTo>
                    <a:pt x="1540370" y="0"/>
                  </a:lnTo>
                  <a:close/>
                </a:path>
                <a:path w="3208020" h="158115">
                  <a:moveTo>
                    <a:pt x="1596843" y="27431"/>
                  </a:moveTo>
                  <a:lnTo>
                    <a:pt x="1539468" y="27431"/>
                  </a:lnTo>
                  <a:lnTo>
                    <a:pt x="1555281" y="31543"/>
                  </a:lnTo>
                  <a:lnTo>
                    <a:pt x="1566865" y="42646"/>
                  </a:lnTo>
                  <a:lnTo>
                    <a:pt x="1573987" y="58893"/>
                  </a:lnTo>
                  <a:lnTo>
                    <a:pt x="1576272" y="77304"/>
                  </a:lnTo>
                  <a:lnTo>
                    <a:pt x="1576305" y="79336"/>
                  </a:lnTo>
                  <a:lnTo>
                    <a:pt x="1573958" y="99071"/>
                  </a:lnTo>
                  <a:lnTo>
                    <a:pt x="1566808" y="115522"/>
                  </a:lnTo>
                  <a:lnTo>
                    <a:pt x="1555281" y="126405"/>
                  </a:lnTo>
                  <a:lnTo>
                    <a:pt x="1539697" y="130340"/>
                  </a:lnTo>
                  <a:lnTo>
                    <a:pt x="1595763" y="130340"/>
                  </a:lnTo>
                  <a:lnTo>
                    <a:pt x="1607468" y="111009"/>
                  </a:lnTo>
                  <a:lnTo>
                    <a:pt x="1612912" y="77304"/>
                  </a:lnTo>
                  <a:lnTo>
                    <a:pt x="1608176" y="47432"/>
                  </a:lnTo>
                  <a:lnTo>
                    <a:pt x="1596843" y="27431"/>
                  </a:lnTo>
                  <a:close/>
                </a:path>
                <a:path w="3208020" h="158115">
                  <a:moveTo>
                    <a:pt x="1675930" y="2489"/>
                  </a:moveTo>
                  <a:lnTo>
                    <a:pt x="1635582" y="2489"/>
                  </a:lnTo>
                  <a:lnTo>
                    <a:pt x="1635582" y="155282"/>
                  </a:lnTo>
                  <a:lnTo>
                    <a:pt x="1667319" y="155282"/>
                  </a:lnTo>
                  <a:lnTo>
                    <a:pt x="1667233" y="91164"/>
                  </a:lnTo>
                  <a:lnTo>
                    <a:pt x="1666978" y="74153"/>
                  </a:lnTo>
                  <a:lnTo>
                    <a:pt x="1666565" y="58483"/>
                  </a:lnTo>
                  <a:lnTo>
                    <a:pt x="1665960" y="42621"/>
                  </a:lnTo>
                  <a:lnTo>
                    <a:pt x="1666633" y="42392"/>
                  </a:lnTo>
                  <a:lnTo>
                    <a:pt x="1698547" y="42392"/>
                  </a:lnTo>
                  <a:lnTo>
                    <a:pt x="1675930" y="2489"/>
                  </a:lnTo>
                  <a:close/>
                </a:path>
                <a:path w="3208020" h="158115">
                  <a:moveTo>
                    <a:pt x="1698547" y="42392"/>
                  </a:moveTo>
                  <a:lnTo>
                    <a:pt x="1666633" y="42392"/>
                  </a:lnTo>
                  <a:lnTo>
                    <a:pt x="1672665" y="56081"/>
                  </a:lnTo>
                  <a:lnTo>
                    <a:pt x="1679308" y="69962"/>
                  </a:lnTo>
                  <a:lnTo>
                    <a:pt x="1686246" y="83545"/>
                  </a:lnTo>
                  <a:lnTo>
                    <a:pt x="1693164" y="96342"/>
                  </a:lnTo>
                  <a:lnTo>
                    <a:pt x="1725802" y="155282"/>
                  </a:lnTo>
                  <a:lnTo>
                    <a:pt x="1762074" y="155282"/>
                  </a:lnTo>
                  <a:lnTo>
                    <a:pt x="1762074" y="110845"/>
                  </a:lnTo>
                  <a:lnTo>
                    <a:pt x="1732610" y="110845"/>
                  </a:lnTo>
                  <a:lnTo>
                    <a:pt x="1727116" y="97661"/>
                  </a:lnTo>
                  <a:lnTo>
                    <a:pt x="1720986" y="84240"/>
                  </a:lnTo>
                  <a:lnTo>
                    <a:pt x="1714432" y="71031"/>
                  </a:lnTo>
                  <a:lnTo>
                    <a:pt x="1707667" y="58483"/>
                  </a:lnTo>
                  <a:lnTo>
                    <a:pt x="1698547" y="42392"/>
                  </a:lnTo>
                  <a:close/>
                </a:path>
                <a:path w="3208020" h="158115">
                  <a:moveTo>
                    <a:pt x="1762074" y="2489"/>
                  </a:moveTo>
                  <a:lnTo>
                    <a:pt x="1730336" y="2489"/>
                  </a:lnTo>
                  <a:lnTo>
                    <a:pt x="1730414" y="56081"/>
                  </a:lnTo>
                  <a:lnTo>
                    <a:pt x="1730479" y="63829"/>
                  </a:lnTo>
                  <a:lnTo>
                    <a:pt x="1730962" y="79990"/>
                  </a:lnTo>
                  <a:lnTo>
                    <a:pt x="1731869" y="95600"/>
                  </a:lnTo>
                  <a:lnTo>
                    <a:pt x="1733283" y="110845"/>
                  </a:lnTo>
                  <a:lnTo>
                    <a:pt x="1762074" y="110845"/>
                  </a:lnTo>
                  <a:lnTo>
                    <a:pt x="1762074" y="2489"/>
                  </a:lnTo>
                  <a:close/>
                </a:path>
                <a:path w="3208020" h="158115">
                  <a:moveTo>
                    <a:pt x="1872932" y="2489"/>
                  </a:moveTo>
                  <a:lnTo>
                    <a:pt x="1827593" y="2489"/>
                  </a:lnTo>
                  <a:lnTo>
                    <a:pt x="1780895" y="155282"/>
                  </a:lnTo>
                  <a:lnTo>
                    <a:pt x="1816709" y="155282"/>
                  </a:lnTo>
                  <a:lnTo>
                    <a:pt x="1827593" y="116065"/>
                  </a:lnTo>
                  <a:lnTo>
                    <a:pt x="1908144" y="116065"/>
                  </a:lnTo>
                  <a:lnTo>
                    <a:pt x="1900132" y="90220"/>
                  </a:lnTo>
                  <a:lnTo>
                    <a:pt x="1832571" y="90220"/>
                  </a:lnTo>
                  <a:lnTo>
                    <a:pt x="1841639" y="57810"/>
                  </a:lnTo>
                  <a:lnTo>
                    <a:pt x="1843497" y="50648"/>
                  </a:lnTo>
                  <a:lnTo>
                    <a:pt x="1845262" y="43067"/>
                  </a:lnTo>
                  <a:lnTo>
                    <a:pt x="1846968" y="35520"/>
                  </a:lnTo>
                  <a:lnTo>
                    <a:pt x="1848675" y="28333"/>
                  </a:lnTo>
                  <a:lnTo>
                    <a:pt x="1880945" y="28333"/>
                  </a:lnTo>
                  <a:lnTo>
                    <a:pt x="1872932" y="2489"/>
                  </a:lnTo>
                  <a:close/>
                </a:path>
                <a:path w="3208020" h="158115">
                  <a:moveTo>
                    <a:pt x="1908144" y="116065"/>
                  </a:moveTo>
                  <a:lnTo>
                    <a:pt x="1871345" y="116065"/>
                  </a:lnTo>
                  <a:lnTo>
                    <a:pt x="1883130" y="155282"/>
                  </a:lnTo>
                  <a:lnTo>
                    <a:pt x="1920303" y="155282"/>
                  </a:lnTo>
                  <a:lnTo>
                    <a:pt x="1908144" y="116065"/>
                  </a:lnTo>
                  <a:close/>
                </a:path>
                <a:path w="3208020" h="158115">
                  <a:moveTo>
                    <a:pt x="1880945" y="28333"/>
                  </a:moveTo>
                  <a:lnTo>
                    <a:pt x="1849120" y="28333"/>
                  </a:lnTo>
                  <a:lnTo>
                    <a:pt x="1852830" y="43153"/>
                  </a:lnTo>
                  <a:lnTo>
                    <a:pt x="1854824" y="50745"/>
                  </a:lnTo>
                  <a:lnTo>
                    <a:pt x="1856828" y="57810"/>
                  </a:lnTo>
                  <a:lnTo>
                    <a:pt x="1866353" y="90220"/>
                  </a:lnTo>
                  <a:lnTo>
                    <a:pt x="1900132" y="90220"/>
                  </a:lnTo>
                  <a:lnTo>
                    <a:pt x="1880945" y="28333"/>
                  </a:lnTo>
                  <a:close/>
                </a:path>
                <a:path w="3208020" h="158115">
                  <a:moveTo>
                    <a:pt x="1986724" y="1358"/>
                  </a:moveTo>
                  <a:lnTo>
                    <a:pt x="1973348" y="1599"/>
                  </a:lnTo>
                  <a:lnTo>
                    <a:pt x="1960994" y="2265"/>
                  </a:lnTo>
                  <a:lnTo>
                    <a:pt x="1950002" y="3271"/>
                  </a:lnTo>
                  <a:lnTo>
                    <a:pt x="1940712" y="4533"/>
                  </a:lnTo>
                  <a:lnTo>
                    <a:pt x="1940712" y="155282"/>
                  </a:lnTo>
                  <a:lnTo>
                    <a:pt x="1974938" y="155282"/>
                  </a:lnTo>
                  <a:lnTo>
                    <a:pt x="1974938" y="95211"/>
                  </a:lnTo>
                  <a:lnTo>
                    <a:pt x="2036475" y="95211"/>
                  </a:lnTo>
                  <a:lnTo>
                    <a:pt x="2035976" y="94275"/>
                  </a:lnTo>
                  <a:lnTo>
                    <a:pt x="2030365" y="87951"/>
                  </a:lnTo>
                  <a:lnTo>
                    <a:pt x="2023224" y="83642"/>
                  </a:lnTo>
                  <a:lnTo>
                    <a:pt x="2023224" y="82969"/>
                  </a:lnTo>
                  <a:lnTo>
                    <a:pt x="2032984" y="77821"/>
                  </a:lnTo>
                  <a:lnTo>
                    <a:pt x="2041013" y="70269"/>
                  </a:lnTo>
                  <a:lnTo>
                    <a:pt x="1974938" y="70269"/>
                  </a:lnTo>
                  <a:lnTo>
                    <a:pt x="1974938" y="28105"/>
                  </a:lnTo>
                  <a:lnTo>
                    <a:pt x="1977428" y="27647"/>
                  </a:lnTo>
                  <a:lnTo>
                    <a:pt x="1982190" y="26974"/>
                  </a:lnTo>
                  <a:lnTo>
                    <a:pt x="2046630" y="26974"/>
                  </a:lnTo>
                  <a:lnTo>
                    <a:pt x="2046576" y="26803"/>
                  </a:lnTo>
                  <a:lnTo>
                    <a:pt x="2015858" y="4137"/>
                  </a:lnTo>
                  <a:lnTo>
                    <a:pt x="2002480" y="2025"/>
                  </a:lnTo>
                  <a:lnTo>
                    <a:pt x="1986724" y="1358"/>
                  </a:lnTo>
                  <a:close/>
                </a:path>
                <a:path w="3208020" h="158115">
                  <a:moveTo>
                    <a:pt x="2036475" y="95211"/>
                  </a:moveTo>
                  <a:lnTo>
                    <a:pt x="1985365" y="95211"/>
                  </a:lnTo>
                  <a:lnTo>
                    <a:pt x="1994585" y="96455"/>
                  </a:lnTo>
                  <a:lnTo>
                    <a:pt x="2001466" y="100396"/>
                  </a:lnTo>
                  <a:lnTo>
                    <a:pt x="2006475" y="107867"/>
                  </a:lnTo>
                  <a:lnTo>
                    <a:pt x="2010079" y="119697"/>
                  </a:lnTo>
                  <a:lnTo>
                    <a:pt x="2013305" y="132555"/>
                  </a:lnTo>
                  <a:lnTo>
                    <a:pt x="2016169" y="142843"/>
                  </a:lnTo>
                  <a:lnTo>
                    <a:pt x="2018652" y="150454"/>
                  </a:lnTo>
                  <a:lnTo>
                    <a:pt x="2020735" y="155282"/>
                  </a:lnTo>
                  <a:lnTo>
                    <a:pt x="2056091" y="155282"/>
                  </a:lnTo>
                  <a:lnTo>
                    <a:pt x="2053570" y="148489"/>
                  </a:lnTo>
                  <a:lnTo>
                    <a:pt x="2050538" y="137996"/>
                  </a:lnTo>
                  <a:lnTo>
                    <a:pt x="2043633" y="112204"/>
                  </a:lnTo>
                  <a:lnTo>
                    <a:pt x="2040313" y="102423"/>
                  </a:lnTo>
                  <a:lnTo>
                    <a:pt x="2036475" y="95211"/>
                  </a:lnTo>
                  <a:close/>
                </a:path>
                <a:path w="3208020" h="158115">
                  <a:moveTo>
                    <a:pt x="2046630" y="26974"/>
                  </a:moveTo>
                  <a:lnTo>
                    <a:pt x="1990585" y="26974"/>
                  </a:lnTo>
                  <a:lnTo>
                    <a:pt x="2001243" y="28423"/>
                  </a:lnTo>
                  <a:lnTo>
                    <a:pt x="2009227" y="32443"/>
                  </a:lnTo>
                  <a:lnTo>
                    <a:pt x="2014236" y="39056"/>
                  </a:lnTo>
                  <a:lnTo>
                    <a:pt x="2015972" y="48285"/>
                  </a:lnTo>
                  <a:lnTo>
                    <a:pt x="2014109" y="57362"/>
                  </a:lnTo>
                  <a:lnTo>
                    <a:pt x="2008719" y="64292"/>
                  </a:lnTo>
                  <a:lnTo>
                    <a:pt x="2000097" y="68714"/>
                  </a:lnTo>
                  <a:lnTo>
                    <a:pt x="1988540" y="70269"/>
                  </a:lnTo>
                  <a:lnTo>
                    <a:pt x="2041013" y="70269"/>
                  </a:lnTo>
                  <a:lnTo>
                    <a:pt x="2041640" y="69678"/>
                  </a:lnTo>
                  <a:lnTo>
                    <a:pt x="2047832" y="58773"/>
                  </a:lnTo>
                  <a:lnTo>
                    <a:pt x="2050199" y="45338"/>
                  </a:lnTo>
                  <a:lnTo>
                    <a:pt x="2049279" y="35432"/>
                  </a:lnTo>
                  <a:lnTo>
                    <a:pt x="2046630" y="26974"/>
                  </a:lnTo>
                  <a:close/>
                </a:path>
                <a:path w="3208020" h="158115">
                  <a:moveTo>
                    <a:pt x="2097354" y="2489"/>
                  </a:moveTo>
                  <a:lnTo>
                    <a:pt x="2057908" y="2489"/>
                  </a:lnTo>
                  <a:lnTo>
                    <a:pt x="2106193" y="92709"/>
                  </a:lnTo>
                  <a:lnTo>
                    <a:pt x="2106193" y="155282"/>
                  </a:lnTo>
                  <a:lnTo>
                    <a:pt x="2140648" y="155282"/>
                  </a:lnTo>
                  <a:lnTo>
                    <a:pt x="2140648" y="91579"/>
                  </a:lnTo>
                  <a:lnTo>
                    <a:pt x="2153713" y="68452"/>
                  </a:lnTo>
                  <a:lnTo>
                    <a:pt x="2124786" y="68452"/>
                  </a:lnTo>
                  <a:lnTo>
                    <a:pt x="2121983" y="61239"/>
                  </a:lnTo>
                  <a:lnTo>
                    <a:pt x="2119226" y="54259"/>
                  </a:lnTo>
                  <a:lnTo>
                    <a:pt x="2116291" y="47039"/>
                  </a:lnTo>
                  <a:lnTo>
                    <a:pt x="2113000" y="39217"/>
                  </a:lnTo>
                  <a:lnTo>
                    <a:pt x="2097354" y="2489"/>
                  </a:lnTo>
                  <a:close/>
                </a:path>
                <a:path w="3208020" h="158115">
                  <a:moveTo>
                    <a:pt x="2190978" y="2489"/>
                  </a:moveTo>
                  <a:lnTo>
                    <a:pt x="2152218" y="2489"/>
                  </a:lnTo>
                  <a:lnTo>
                    <a:pt x="2136800" y="39217"/>
                  </a:lnTo>
                  <a:lnTo>
                    <a:pt x="2133547" y="47066"/>
                  </a:lnTo>
                  <a:lnTo>
                    <a:pt x="2130591" y="54349"/>
                  </a:lnTo>
                  <a:lnTo>
                    <a:pt x="2127836" y="61402"/>
                  </a:lnTo>
                  <a:lnTo>
                    <a:pt x="2125230" y="68452"/>
                  </a:lnTo>
                  <a:lnTo>
                    <a:pt x="2153713" y="68452"/>
                  </a:lnTo>
                  <a:lnTo>
                    <a:pt x="2190978" y="2489"/>
                  </a:lnTo>
                  <a:close/>
                </a:path>
                <a:path w="3208020" h="158115">
                  <a:moveTo>
                    <a:pt x="2293670" y="2489"/>
                  </a:moveTo>
                  <a:lnTo>
                    <a:pt x="2253322" y="2489"/>
                  </a:lnTo>
                  <a:lnTo>
                    <a:pt x="2253322" y="155282"/>
                  </a:lnTo>
                  <a:lnTo>
                    <a:pt x="2285060" y="155282"/>
                  </a:lnTo>
                  <a:lnTo>
                    <a:pt x="2284974" y="91164"/>
                  </a:lnTo>
                  <a:lnTo>
                    <a:pt x="2284717" y="74153"/>
                  </a:lnTo>
                  <a:lnTo>
                    <a:pt x="2284300" y="58483"/>
                  </a:lnTo>
                  <a:lnTo>
                    <a:pt x="2283688" y="42621"/>
                  </a:lnTo>
                  <a:lnTo>
                    <a:pt x="2284374" y="42392"/>
                  </a:lnTo>
                  <a:lnTo>
                    <a:pt x="2316287" y="42392"/>
                  </a:lnTo>
                  <a:lnTo>
                    <a:pt x="2293670" y="2489"/>
                  </a:lnTo>
                  <a:close/>
                </a:path>
                <a:path w="3208020" h="158115">
                  <a:moveTo>
                    <a:pt x="2316287" y="42392"/>
                  </a:moveTo>
                  <a:lnTo>
                    <a:pt x="2284374" y="42392"/>
                  </a:lnTo>
                  <a:lnTo>
                    <a:pt x="2290398" y="56081"/>
                  </a:lnTo>
                  <a:lnTo>
                    <a:pt x="2297037" y="69962"/>
                  </a:lnTo>
                  <a:lnTo>
                    <a:pt x="2303975" y="83545"/>
                  </a:lnTo>
                  <a:lnTo>
                    <a:pt x="2310892" y="96342"/>
                  </a:lnTo>
                  <a:lnTo>
                    <a:pt x="2343543" y="155282"/>
                  </a:lnTo>
                  <a:lnTo>
                    <a:pt x="2379814" y="155282"/>
                  </a:lnTo>
                  <a:lnTo>
                    <a:pt x="2379814" y="110845"/>
                  </a:lnTo>
                  <a:lnTo>
                    <a:pt x="2350338" y="110845"/>
                  </a:lnTo>
                  <a:lnTo>
                    <a:pt x="2344851" y="97661"/>
                  </a:lnTo>
                  <a:lnTo>
                    <a:pt x="2338725" y="84240"/>
                  </a:lnTo>
                  <a:lnTo>
                    <a:pt x="2332173" y="71031"/>
                  </a:lnTo>
                  <a:lnTo>
                    <a:pt x="2325408" y="58483"/>
                  </a:lnTo>
                  <a:lnTo>
                    <a:pt x="2316287" y="42392"/>
                  </a:lnTo>
                  <a:close/>
                </a:path>
                <a:path w="3208020" h="158115">
                  <a:moveTo>
                    <a:pt x="2379814" y="2489"/>
                  </a:moveTo>
                  <a:lnTo>
                    <a:pt x="2348077" y="2489"/>
                  </a:lnTo>
                  <a:lnTo>
                    <a:pt x="2348153" y="56081"/>
                  </a:lnTo>
                  <a:lnTo>
                    <a:pt x="2348218" y="63829"/>
                  </a:lnTo>
                  <a:lnTo>
                    <a:pt x="2348698" y="79990"/>
                  </a:lnTo>
                  <a:lnTo>
                    <a:pt x="2349604" y="95600"/>
                  </a:lnTo>
                  <a:lnTo>
                    <a:pt x="2351024" y="110845"/>
                  </a:lnTo>
                  <a:lnTo>
                    <a:pt x="2379814" y="110845"/>
                  </a:lnTo>
                  <a:lnTo>
                    <a:pt x="2379814" y="2489"/>
                  </a:lnTo>
                  <a:close/>
                </a:path>
                <a:path w="3208020" h="158115">
                  <a:moveTo>
                    <a:pt x="2504033" y="2489"/>
                  </a:moveTo>
                  <a:lnTo>
                    <a:pt x="2409736" y="2489"/>
                  </a:lnTo>
                  <a:lnTo>
                    <a:pt x="2409736" y="155282"/>
                  </a:lnTo>
                  <a:lnTo>
                    <a:pt x="2507208" y="155282"/>
                  </a:lnTo>
                  <a:lnTo>
                    <a:pt x="2507208" y="126949"/>
                  </a:lnTo>
                  <a:lnTo>
                    <a:pt x="2444419" y="126949"/>
                  </a:lnTo>
                  <a:lnTo>
                    <a:pt x="2444419" y="90677"/>
                  </a:lnTo>
                  <a:lnTo>
                    <a:pt x="2500642" y="90677"/>
                  </a:lnTo>
                  <a:lnTo>
                    <a:pt x="2500642" y="62560"/>
                  </a:lnTo>
                  <a:lnTo>
                    <a:pt x="2444419" y="62560"/>
                  </a:lnTo>
                  <a:lnTo>
                    <a:pt x="2444419" y="30822"/>
                  </a:lnTo>
                  <a:lnTo>
                    <a:pt x="2504033" y="30822"/>
                  </a:lnTo>
                  <a:lnTo>
                    <a:pt x="2504033" y="2489"/>
                  </a:lnTo>
                  <a:close/>
                </a:path>
                <a:path w="3208020" h="158115">
                  <a:moveTo>
                    <a:pt x="2557767" y="2489"/>
                  </a:moveTo>
                  <a:lnTo>
                    <a:pt x="2520810" y="2489"/>
                  </a:lnTo>
                  <a:lnTo>
                    <a:pt x="2557081" y="155282"/>
                  </a:lnTo>
                  <a:lnTo>
                    <a:pt x="2594940" y="155282"/>
                  </a:lnTo>
                  <a:lnTo>
                    <a:pt x="2602995" y="118783"/>
                  </a:lnTo>
                  <a:lnTo>
                    <a:pt x="2578392" y="118783"/>
                  </a:lnTo>
                  <a:lnTo>
                    <a:pt x="2576188" y="105197"/>
                  </a:lnTo>
                  <a:lnTo>
                    <a:pt x="2574138" y="92770"/>
                  </a:lnTo>
                  <a:lnTo>
                    <a:pt x="2571623" y="78091"/>
                  </a:lnTo>
                  <a:lnTo>
                    <a:pt x="2569282" y="65062"/>
                  </a:lnTo>
                  <a:lnTo>
                    <a:pt x="2557767" y="2489"/>
                  </a:lnTo>
                  <a:close/>
                </a:path>
                <a:path w="3208020" h="158115">
                  <a:moveTo>
                    <a:pt x="2646050" y="42392"/>
                  </a:moveTo>
                  <a:lnTo>
                    <a:pt x="2618740" y="42392"/>
                  </a:lnTo>
                  <a:lnTo>
                    <a:pt x="2620224" y="54953"/>
                  </a:lnTo>
                  <a:lnTo>
                    <a:pt x="2621966" y="66878"/>
                  </a:lnTo>
                  <a:lnTo>
                    <a:pt x="2623870" y="78123"/>
                  </a:lnTo>
                  <a:lnTo>
                    <a:pt x="2625991" y="89534"/>
                  </a:lnTo>
                  <a:lnTo>
                    <a:pt x="2638920" y="155282"/>
                  </a:lnTo>
                  <a:lnTo>
                    <a:pt x="2676321" y="155282"/>
                  </a:lnTo>
                  <a:lnTo>
                    <a:pt x="2685918" y="118109"/>
                  </a:lnTo>
                  <a:lnTo>
                    <a:pt x="2658872" y="118109"/>
                  </a:lnTo>
                  <a:lnTo>
                    <a:pt x="2657077" y="105197"/>
                  </a:lnTo>
                  <a:lnTo>
                    <a:pt x="2655076" y="92009"/>
                  </a:lnTo>
                  <a:lnTo>
                    <a:pt x="2652919" y="79063"/>
                  </a:lnTo>
                  <a:lnTo>
                    <a:pt x="2650360" y="65062"/>
                  </a:lnTo>
                  <a:lnTo>
                    <a:pt x="2646050" y="42392"/>
                  </a:lnTo>
                  <a:close/>
                </a:path>
                <a:path w="3208020" h="158115">
                  <a:moveTo>
                    <a:pt x="2638463" y="2489"/>
                  </a:moveTo>
                  <a:lnTo>
                    <a:pt x="2601747" y="2489"/>
                  </a:lnTo>
                  <a:lnTo>
                    <a:pt x="2588451" y="66878"/>
                  </a:lnTo>
                  <a:lnTo>
                    <a:pt x="2585956" y="79222"/>
                  </a:lnTo>
                  <a:lnTo>
                    <a:pt x="2583257" y="93137"/>
                  </a:lnTo>
                  <a:lnTo>
                    <a:pt x="2580843" y="106501"/>
                  </a:lnTo>
                  <a:lnTo>
                    <a:pt x="2578849" y="118783"/>
                  </a:lnTo>
                  <a:lnTo>
                    <a:pt x="2602995" y="118783"/>
                  </a:lnTo>
                  <a:lnTo>
                    <a:pt x="2611975" y="78091"/>
                  </a:lnTo>
                  <a:lnTo>
                    <a:pt x="2614207" y="66644"/>
                  </a:lnTo>
                  <a:lnTo>
                    <a:pt x="2616271" y="54857"/>
                  </a:lnTo>
                  <a:lnTo>
                    <a:pt x="2618295" y="42392"/>
                  </a:lnTo>
                  <a:lnTo>
                    <a:pt x="2646050" y="42392"/>
                  </a:lnTo>
                  <a:lnTo>
                    <a:pt x="2638463" y="2489"/>
                  </a:lnTo>
                  <a:close/>
                </a:path>
                <a:path w="3208020" h="158115">
                  <a:moveTo>
                    <a:pt x="2715768" y="2489"/>
                  </a:moveTo>
                  <a:lnTo>
                    <a:pt x="2680627" y="2489"/>
                  </a:lnTo>
                  <a:lnTo>
                    <a:pt x="2668127" y="65290"/>
                  </a:lnTo>
                  <a:lnTo>
                    <a:pt x="2663216" y="93137"/>
                  </a:lnTo>
                  <a:lnTo>
                    <a:pt x="2661212" y="105197"/>
                  </a:lnTo>
                  <a:lnTo>
                    <a:pt x="2659316" y="118109"/>
                  </a:lnTo>
                  <a:lnTo>
                    <a:pt x="2685918" y="118109"/>
                  </a:lnTo>
                  <a:lnTo>
                    <a:pt x="2715768" y="2489"/>
                  </a:lnTo>
                  <a:close/>
                </a:path>
                <a:path w="3208020" h="158115">
                  <a:moveTo>
                    <a:pt x="2796476" y="2489"/>
                  </a:moveTo>
                  <a:lnTo>
                    <a:pt x="2759519" y="2489"/>
                  </a:lnTo>
                  <a:lnTo>
                    <a:pt x="2795790" y="155282"/>
                  </a:lnTo>
                  <a:lnTo>
                    <a:pt x="2833649" y="155282"/>
                  </a:lnTo>
                  <a:lnTo>
                    <a:pt x="2841704" y="118783"/>
                  </a:lnTo>
                  <a:lnTo>
                    <a:pt x="2817101" y="118783"/>
                  </a:lnTo>
                  <a:lnTo>
                    <a:pt x="2814898" y="105197"/>
                  </a:lnTo>
                  <a:lnTo>
                    <a:pt x="2812295" y="89534"/>
                  </a:lnTo>
                  <a:lnTo>
                    <a:pt x="2810333" y="78091"/>
                  </a:lnTo>
                  <a:lnTo>
                    <a:pt x="2807288" y="61239"/>
                  </a:lnTo>
                  <a:lnTo>
                    <a:pt x="2796476" y="2489"/>
                  </a:lnTo>
                  <a:close/>
                </a:path>
                <a:path w="3208020" h="158115">
                  <a:moveTo>
                    <a:pt x="2884759" y="42392"/>
                  </a:moveTo>
                  <a:lnTo>
                    <a:pt x="2857449" y="42392"/>
                  </a:lnTo>
                  <a:lnTo>
                    <a:pt x="2858934" y="54953"/>
                  </a:lnTo>
                  <a:lnTo>
                    <a:pt x="2860676" y="66878"/>
                  </a:lnTo>
                  <a:lnTo>
                    <a:pt x="2862580" y="78123"/>
                  </a:lnTo>
                  <a:lnTo>
                    <a:pt x="2864700" y="89534"/>
                  </a:lnTo>
                  <a:lnTo>
                    <a:pt x="2877629" y="155282"/>
                  </a:lnTo>
                  <a:lnTo>
                    <a:pt x="2915031" y="155282"/>
                  </a:lnTo>
                  <a:lnTo>
                    <a:pt x="2924627" y="118109"/>
                  </a:lnTo>
                  <a:lnTo>
                    <a:pt x="2897581" y="118109"/>
                  </a:lnTo>
                  <a:lnTo>
                    <a:pt x="2895786" y="105197"/>
                  </a:lnTo>
                  <a:lnTo>
                    <a:pt x="2893714" y="91579"/>
                  </a:lnTo>
                  <a:lnTo>
                    <a:pt x="2891628" y="79063"/>
                  </a:lnTo>
                  <a:lnTo>
                    <a:pt x="2889069" y="65062"/>
                  </a:lnTo>
                  <a:lnTo>
                    <a:pt x="2884759" y="42392"/>
                  </a:lnTo>
                  <a:close/>
                </a:path>
                <a:path w="3208020" h="158115">
                  <a:moveTo>
                    <a:pt x="3041078" y="2489"/>
                  </a:moveTo>
                  <a:lnTo>
                    <a:pt x="2995739" y="2489"/>
                  </a:lnTo>
                  <a:lnTo>
                    <a:pt x="2949041" y="155282"/>
                  </a:lnTo>
                  <a:lnTo>
                    <a:pt x="2984855" y="155282"/>
                  </a:lnTo>
                  <a:lnTo>
                    <a:pt x="2995739" y="116065"/>
                  </a:lnTo>
                  <a:lnTo>
                    <a:pt x="3076290" y="116065"/>
                  </a:lnTo>
                  <a:lnTo>
                    <a:pt x="3068278" y="90220"/>
                  </a:lnTo>
                  <a:lnTo>
                    <a:pt x="3000717" y="90220"/>
                  </a:lnTo>
                  <a:lnTo>
                    <a:pt x="3009785" y="57810"/>
                  </a:lnTo>
                  <a:lnTo>
                    <a:pt x="3011643" y="50648"/>
                  </a:lnTo>
                  <a:lnTo>
                    <a:pt x="3013408" y="43067"/>
                  </a:lnTo>
                  <a:lnTo>
                    <a:pt x="3015114" y="35520"/>
                  </a:lnTo>
                  <a:lnTo>
                    <a:pt x="3016821" y="28333"/>
                  </a:lnTo>
                  <a:lnTo>
                    <a:pt x="3049091" y="28333"/>
                  </a:lnTo>
                  <a:lnTo>
                    <a:pt x="3041078" y="2489"/>
                  </a:lnTo>
                  <a:close/>
                </a:path>
                <a:path w="3208020" h="158115">
                  <a:moveTo>
                    <a:pt x="3076290" y="116065"/>
                  </a:moveTo>
                  <a:lnTo>
                    <a:pt x="3039491" y="116065"/>
                  </a:lnTo>
                  <a:lnTo>
                    <a:pt x="3051276" y="155282"/>
                  </a:lnTo>
                  <a:lnTo>
                    <a:pt x="3088449" y="155282"/>
                  </a:lnTo>
                  <a:lnTo>
                    <a:pt x="3076290" y="116065"/>
                  </a:lnTo>
                  <a:close/>
                </a:path>
                <a:path w="3208020" h="158115">
                  <a:moveTo>
                    <a:pt x="3113849" y="2489"/>
                  </a:moveTo>
                  <a:lnTo>
                    <a:pt x="3074403" y="2489"/>
                  </a:lnTo>
                  <a:lnTo>
                    <a:pt x="3122688" y="92709"/>
                  </a:lnTo>
                  <a:lnTo>
                    <a:pt x="3122688" y="155282"/>
                  </a:lnTo>
                  <a:lnTo>
                    <a:pt x="3157143" y="155282"/>
                  </a:lnTo>
                  <a:lnTo>
                    <a:pt x="3157143" y="91579"/>
                  </a:lnTo>
                  <a:lnTo>
                    <a:pt x="3170208" y="68452"/>
                  </a:lnTo>
                  <a:lnTo>
                    <a:pt x="3141268" y="68452"/>
                  </a:lnTo>
                  <a:lnTo>
                    <a:pt x="3138473" y="61239"/>
                  </a:lnTo>
                  <a:lnTo>
                    <a:pt x="3135718" y="54259"/>
                  </a:lnTo>
                  <a:lnTo>
                    <a:pt x="3132781" y="47039"/>
                  </a:lnTo>
                  <a:lnTo>
                    <a:pt x="3129483" y="39217"/>
                  </a:lnTo>
                  <a:lnTo>
                    <a:pt x="3113849" y="2489"/>
                  </a:lnTo>
                  <a:close/>
                </a:path>
                <a:path w="3208020" h="158115">
                  <a:moveTo>
                    <a:pt x="2877172" y="2489"/>
                  </a:moveTo>
                  <a:lnTo>
                    <a:pt x="2840443" y="2489"/>
                  </a:lnTo>
                  <a:lnTo>
                    <a:pt x="2827160" y="66878"/>
                  </a:lnTo>
                  <a:lnTo>
                    <a:pt x="2824666" y="79222"/>
                  </a:lnTo>
                  <a:lnTo>
                    <a:pt x="2821967" y="93137"/>
                  </a:lnTo>
                  <a:lnTo>
                    <a:pt x="2819552" y="106501"/>
                  </a:lnTo>
                  <a:lnTo>
                    <a:pt x="2817558" y="118783"/>
                  </a:lnTo>
                  <a:lnTo>
                    <a:pt x="2841704" y="118783"/>
                  </a:lnTo>
                  <a:lnTo>
                    <a:pt x="2850684" y="78091"/>
                  </a:lnTo>
                  <a:lnTo>
                    <a:pt x="2852916" y="66644"/>
                  </a:lnTo>
                  <a:lnTo>
                    <a:pt x="2855077" y="54259"/>
                  </a:lnTo>
                  <a:lnTo>
                    <a:pt x="2857004" y="42392"/>
                  </a:lnTo>
                  <a:lnTo>
                    <a:pt x="2884759" y="42392"/>
                  </a:lnTo>
                  <a:lnTo>
                    <a:pt x="2877172" y="2489"/>
                  </a:lnTo>
                  <a:close/>
                </a:path>
                <a:path w="3208020" h="158115">
                  <a:moveTo>
                    <a:pt x="2954477" y="2489"/>
                  </a:moveTo>
                  <a:lnTo>
                    <a:pt x="2919336" y="2489"/>
                  </a:lnTo>
                  <a:lnTo>
                    <a:pt x="2906837" y="65290"/>
                  </a:lnTo>
                  <a:lnTo>
                    <a:pt x="2901926" y="93137"/>
                  </a:lnTo>
                  <a:lnTo>
                    <a:pt x="2899921" y="105197"/>
                  </a:lnTo>
                  <a:lnTo>
                    <a:pt x="2898025" y="118109"/>
                  </a:lnTo>
                  <a:lnTo>
                    <a:pt x="2924627" y="118109"/>
                  </a:lnTo>
                  <a:lnTo>
                    <a:pt x="2954477" y="2489"/>
                  </a:lnTo>
                  <a:close/>
                </a:path>
                <a:path w="3208020" h="158115">
                  <a:moveTo>
                    <a:pt x="3049091" y="28333"/>
                  </a:moveTo>
                  <a:lnTo>
                    <a:pt x="3017266" y="28333"/>
                  </a:lnTo>
                  <a:lnTo>
                    <a:pt x="3020976" y="43153"/>
                  </a:lnTo>
                  <a:lnTo>
                    <a:pt x="3022970" y="50745"/>
                  </a:lnTo>
                  <a:lnTo>
                    <a:pt x="3024974" y="57810"/>
                  </a:lnTo>
                  <a:lnTo>
                    <a:pt x="3034499" y="90220"/>
                  </a:lnTo>
                  <a:lnTo>
                    <a:pt x="3068278" y="90220"/>
                  </a:lnTo>
                  <a:lnTo>
                    <a:pt x="3049091" y="28333"/>
                  </a:lnTo>
                  <a:close/>
                </a:path>
                <a:path w="3208020" h="158115">
                  <a:moveTo>
                    <a:pt x="3207473" y="2489"/>
                  </a:moveTo>
                  <a:lnTo>
                    <a:pt x="3168700" y="2489"/>
                  </a:lnTo>
                  <a:lnTo>
                    <a:pt x="3153295" y="39217"/>
                  </a:lnTo>
                  <a:lnTo>
                    <a:pt x="3150042" y="47066"/>
                  </a:lnTo>
                  <a:lnTo>
                    <a:pt x="3146850" y="54953"/>
                  </a:lnTo>
                  <a:lnTo>
                    <a:pt x="3144332" y="61402"/>
                  </a:lnTo>
                  <a:lnTo>
                    <a:pt x="3141726" y="68452"/>
                  </a:lnTo>
                  <a:lnTo>
                    <a:pt x="3170208" y="68452"/>
                  </a:lnTo>
                  <a:lnTo>
                    <a:pt x="3207473" y="2489"/>
                  </a:lnTo>
                  <a:close/>
                </a:path>
              </a:pathLst>
            </a:custGeom>
            <a:solidFill>
              <a:srgbClr val="8C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66387" y="1287068"/>
              <a:ext cx="2657475" cy="3081655"/>
            </a:xfrm>
            <a:custGeom>
              <a:avLst/>
              <a:gdLst/>
              <a:ahLst/>
              <a:cxnLst/>
              <a:rect l="l" t="t" r="r" b="b"/>
              <a:pathLst>
                <a:path w="2657475" h="3081654">
                  <a:moveTo>
                    <a:pt x="100266" y="2916669"/>
                  </a:moveTo>
                  <a:lnTo>
                    <a:pt x="0" y="2916669"/>
                  </a:lnTo>
                  <a:lnTo>
                    <a:pt x="0" y="2936100"/>
                  </a:lnTo>
                  <a:lnTo>
                    <a:pt x="37820" y="2936100"/>
                  </a:lnTo>
                  <a:lnTo>
                    <a:pt x="37820" y="3043783"/>
                  </a:lnTo>
                  <a:lnTo>
                    <a:pt x="62052" y="3043783"/>
                  </a:lnTo>
                  <a:lnTo>
                    <a:pt x="62052" y="2936100"/>
                  </a:lnTo>
                  <a:lnTo>
                    <a:pt x="100266" y="2936100"/>
                  </a:lnTo>
                  <a:lnTo>
                    <a:pt x="100266" y="2916669"/>
                  </a:lnTo>
                  <a:close/>
                </a:path>
                <a:path w="2657475" h="3081654">
                  <a:moveTo>
                    <a:pt x="179844" y="2994558"/>
                  </a:moveTo>
                  <a:lnTo>
                    <a:pt x="178993" y="2988145"/>
                  </a:lnTo>
                  <a:lnTo>
                    <a:pt x="177787" y="2979051"/>
                  </a:lnTo>
                  <a:lnTo>
                    <a:pt x="171411" y="2965704"/>
                  </a:lnTo>
                  <a:lnTo>
                    <a:pt x="170903" y="2964637"/>
                  </a:lnTo>
                  <a:lnTo>
                    <a:pt x="158140" y="2954007"/>
                  </a:lnTo>
                  <a:lnTo>
                    <a:pt x="156997" y="2953778"/>
                  </a:lnTo>
                  <a:lnTo>
                    <a:pt x="156997" y="2988145"/>
                  </a:lnTo>
                  <a:lnTo>
                    <a:pt x="114833" y="2988145"/>
                  </a:lnTo>
                  <a:lnTo>
                    <a:pt x="116624" y="2980652"/>
                  </a:lnTo>
                  <a:lnTo>
                    <a:pt x="120726" y="2973387"/>
                  </a:lnTo>
                  <a:lnTo>
                    <a:pt x="127444" y="2967875"/>
                  </a:lnTo>
                  <a:lnTo>
                    <a:pt x="137096" y="2965704"/>
                  </a:lnTo>
                  <a:lnTo>
                    <a:pt x="147053" y="2968015"/>
                  </a:lnTo>
                  <a:lnTo>
                    <a:pt x="153174" y="2973743"/>
                  </a:lnTo>
                  <a:lnTo>
                    <a:pt x="156248" y="2981058"/>
                  </a:lnTo>
                  <a:lnTo>
                    <a:pt x="156997" y="2988145"/>
                  </a:lnTo>
                  <a:lnTo>
                    <a:pt x="156997" y="2953778"/>
                  </a:lnTo>
                  <a:lnTo>
                    <a:pt x="118186" y="2954007"/>
                  </a:lnTo>
                  <a:lnTo>
                    <a:pt x="91592" y="2999270"/>
                  </a:lnTo>
                  <a:lnTo>
                    <a:pt x="94945" y="3018396"/>
                  </a:lnTo>
                  <a:lnTo>
                    <a:pt x="104648" y="3033090"/>
                  </a:lnTo>
                  <a:lnTo>
                    <a:pt x="120180" y="3042526"/>
                  </a:lnTo>
                  <a:lnTo>
                    <a:pt x="141033" y="3045853"/>
                  </a:lnTo>
                  <a:lnTo>
                    <a:pt x="150926" y="3045383"/>
                  </a:lnTo>
                  <a:lnTo>
                    <a:pt x="159842" y="3044126"/>
                  </a:lnTo>
                  <a:lnTo>
                    <a:pt x="167741" y="3042272"/>
                  </a:lnTo>
                  <a:lnTo>
                    <a:pt x="174523" y="3040011"/>
                  </a:lnTo>
                  <a:lnTo>
                    <a:pt x="171894" y="3028124"/>
                  </a:lnTo>
                  <a:lnTo>
                    <a:pt x="170980" y="3023984"/>
                  </a:lnTo>
                  <a:lnTo>
                    <a:pt x="165328" y="3025737"/>
                  </a:lnTo>
                  <a:lnTo>
                    <a:pt x="159156" y="3027045"/>
                  </a:lnTo>
                  <a:lnTo>
                    <a:pt x="152260" y="3027845"/>
                  </a:lnTo>
                  <a:lnTo>
                    <a:pt x="144386" y="3028124"/>
                  </a:lnTo>
                  <a:lnTo>
                    <a:pt x="133375" y="3026740"/>
                  </a:lnTo>
                  <a:lnTo>
                    <a:pt x="124079" y="3022460"/>
                  </a:lnTo>
                  <a:lnTo>
                    <a:pt x="117538" y="3015069"/>
                  </a:lnTo>
                  <a:lnTo>
                    <a:pt x="114833" y="3004362"/>
                  </a:lnTo>
                  <a:lnTo>
                    <a:pt x="179057" y="3004362"/>
                  </a:lnTo>
                  <a:lnTo>
                    <a:pt x="179451" y="3002292"/>
                  </a:lnTo>
                  <a:lnTo>
                    <a:pt x="179806" y="2999270"/>
                  </a:lnTo>
                  <a:lnTo>
                    <a:pt x="179844" y="2994558"/>
                  </a:lnTo>
                  <a:close/>
                </a:path>
                <a:path w="2657475" h="3081654">
                  <a:moveTo>
                    <a:pt x="235356" y="2197"/>
                  </a:moveTo>
                  <a:lnTo>
                    <a:pt x="166217" y="2197"/>
                  </a:lnTo>
                  <a:lnTo>
                    <a:pt x="166217" y="169862"/>
                  </a:lnTo>
                  <a:lnTo>
                    <a:pt x="163703" y="200647"/>
                  </a:lnTo>
                  <a:lnTo>
                    <a:pt x="156095" y="222592"/>
                  </a:lnTo>
                  <a:lnTo>
                    <a:pt x="143332" y="235724"/>
                  </a:lnTo>
                  <a:lnTo>
                    <a:pt x="125336" y="240093"/>
                  </a:lnTo>
                  <a:lnTo>
                    <a:pt x="107569" y="235407"/>
                  </a:lnTo>
                  <a:lnTo>
                    <a:pt x="94919" y="221767"/>
                  </a:lnTo>
                  <a:lnTo>
                    <a:pt x="87350" y="199720"/>
                  </a:lnTo>
                  <a:lnTo>
                    <a:pt x="84836" y="169862"/>
                  </a:lnTo>
                  <a:lnTo>
                    <a:pt x="84836" y="2197"/>
                  </a:lnTo>
                  <a:lnTo>
                    <a:pt x="15697" y="2197"/>
                  </a:lnTo>
                  <a:lnTo>
                    <a:pt x="15697" y="163283"/>
                  </a:lnTo>
                  <a:lnTo>
                    <a:pt x="22593" y="225272"/>
                  </a:lnTo>
                  <a:lnTo>
                    <a:pt x="43065" y="268782"/>
                  </a:lnTo>
                  <a:lnTo>
                    <a:pt x="76784" y="294436"/>
                  </a:lnTo>
                  <a:lnTo>
                    <a:pt x="123431" y="302856"/>
                  </a:lnTo>
                  <a:lnTo>
                    <a:pt x="171386" y="294220"/>
                  </a:lnTo>
                  <a:lnTo>
                    <a:pt x="206476" y="268401"/>
                  </a:lnTo>
                  <a:lnTo>
                    <a:pt x="220675" y="240093"/>
                  </a:lnTo>
                  <a:lnTo>
                    <a:pt x="228028" y="225450"/>
                  </a:lnTo>
                  <a:lnTo>
                    <a:pt x="235356" y="165468"/>
                  </a:lnTo>
                  <a:lnTo>
                    <a:pt x="235356" y="2197"/>
                  </a:lnTo>
                  <a:close/>
                </a:path>
                <a:path w="2657475" h="3081654">
                  <a:moveTo>
                    <a:pt x="338797" y="2989656"/>
                  </a:moveTo>
                  <a:lnTo>
                    <a:pt x="336029" y="2971025"/>
                  </a:lnTo>
                  <a:lnTo>
                    <a:pt x="334657" y="2968726"/>
                  </a:lnTo>
                  <a:lnTo>
                    <a:pt x="333540" y="2966834"/>
                  </a:lnTo>
                  <a:lnTo>
                    <a:pt x="328726" y="2958719"/>
                  </a:lnTo>
                  <a:lnTo>
                    <a:pt x="318439" y="2951937"/>
                  </a:lnTo>
                  <a:lnTo>
                    <a:pt x="306692" y="2949867"/>
                  </a:lnTo>
                  <a:lnTo>
                    <a:pt x="298818" y="2949867"/>
                  </a:lnTo>
                  <a:lnTo>
                    <a:pt x="292709" y="2951746"/>
                  </a:lnTo>
                  <a:lnTo>
                    <a:pt x="287388" y="2955328"/>
                  </a:lnTo>
                  <a:lnTo>
                    <a:pt x="282854" y="2957969"/>
                  </a:lnTo>
                  <a:lnTo>
                    <a:pt x="278917" y="2961741"/>
                  </a:lnTo>
                  <a:lnTo>
                    <a:pt x="275564" y="2966834"/>
                  </a:lnTo>
                  <a:lnTo>
                    <a:pt x="275170" y="2966834"/>
                  </a:lnTo>
                  <a:lnTo>
                    <a:pt x="274383" y="2965513"/>
                  </a:lnTo>
                  <a:lnTo>
                    <a:pt x="271056" y="2959887"/>
                  </a:lnTo>
                  <a:lnTo>
                    <a:pt x="265061" y="2954528"/>
                  </a:lnTo>
                  <a:lnTo>
                    <a:pt x="257479" y="2951086"/>
                  </a:lnTo>
                  <a:lnTo>
                    <a:pt x="248589" y="2949867"/>
                  </a:lnTo>
                  <a:lnTo>
                    <a:pt x="237820" y="2951302"/>
                  </a:lnTo>
                  <a:lnTo>
                    <a:pt x="229527" y="2954998"/>
                  </a:lnTo>
                  <a:lnTo>
                    <a:pt x="223380" y="2960039"/>
                  </a:lnTo>
                  <a:lnTo>
                    <a:pt x="219036" y="2965513"/>
                  </a:lnTo>
                  <a:lnTo>
                    <a:pt x="218452" y="2965513"/>
                  </a:lnTo>
                  <a:lnTo>
                    <a:pt x="217462" y="2951937"/>
                  </a:lnTo>
                  <a:lnTo>
                    <a:pt x="196583" y="2951937"/>
                  </a:lnTo>
                  <a:lnTo>
                    <a:pt x="196951" y="2957969"/>
                  </a:lnTo>
                  <a:lnTo>
                    <a:pt x="197192" y="2964611"/>
                  </a:lnTo>
                  <a:lnTo>
                    <a:pt x="197281" y="2968726"/>
                  </a:lnTo>
                  <a:lnTo>
                    <a:pt x="197370" y="3043783"/>
                  </a:lnTo>
                  <a:lnTo>
                    <a:pt x="221005" y="3043783"/>
                  </a:lnTo>
                  <a:lnTo>
                    <a:pt x="221119" y="2986074"/>
                  </a:lnTo>
                  <a:lnTo>
                    <a:pt x="221399" y="2984182"/>
                  </a:lnTo>
                  <a:lnTo>
                    <a:pt x="222389" y="2981922"/>
                  </a:lnTo>
                  <a:lnTo>
                    <a:pt x="224548" y="2975508"/>
                  </a:lnTo>
                  <a:lnTo>
                    <a:pt x="230657" y="2968726"/>
                  </a:lnTo>
                  <a:lnTo>
                    <a:pt x="239725" y="2968726"/>
                  </a:lnTo>
                  <a:lnTo>
                    <a:pt x="256260" y="3043783"/>
                  </a:lnTo>
                  <a:lnTo>
                    <a:pt x="279908" y="3043783"/>
                  </a:lnTo>
                  <a:lnTo>
                    <a:pt x="279908" y="2986074"/>
                  </a:lnTo>
                  <a:lnTo>
                    <a:pt x="280492" y="2983242"/>
                  </a:lnTo>
                  <a:lnTo>
                    <a:pt x="281089" y="2980982"/>
                  </a:lnTo>
                  <a:lnTo>
                    <a:pt x="283641" y="2974378"/>
                  </a:lnTo>
                  <a:lnTo>
                    <a:pt x="289750" y="2968726"/>
                  </a:lnTo>
                  <a:lnTo>
                    <a:pt x="298030" y="2968726"/>
                  </a:lnTo>
                  <a:lnTo>
                    <a:pt x="305612" y="2970377"/>
                  </a:lnTo>
                  <a:lnTo>
                    <a:pt x="310959" y="2975152"/>
                  </a:lnTo>
                  <a:lnTo>
                    <a:pt x="314121" y="2982798"/>
                  </a:lnTo>
                  <a:lnTo>
                    <a:pt x="315163" y="2993047"/>
                  </a:lnTo>
                  <a:lnTo>
                    <a:pt x="315163" y="3043783"/>
                  </a:lnTo>
                  <a:lnTo>
                    <a:pt x="338797" y="3043783"/>
                  </a:lnTo>
                  <a:lnTo>
                    <a:pt x="338797" y="2989656"/>
                  </a:lnTo>
                  <a:close/>
                </a:path>
                <a:path w="2657475" h="3081654">
                  <a:moveTo>
                    <a:pt x="446608" y="231749"/>
                  </a:moveTo>
                  <a:lnTo>
                    <a:pt x="347662" y="231749"/>
                  </a:lnTo>
                  <a:lnTo>
                    <a:pt x="347662" y="2197"/>
                  </a:lnTo>
                  <a:lnTo>
                    <a:pt x="278523" y="2197"/>
                  </a:lnTo>
                  <a:lnTo>
                    <a:pt x="278523" y="298018"/>
                  </a:lnTo>
                  <a:lnTo>
                    <a:pt x="446608" y="298018"/>
                  </a:lnTo>
                  <a:lnTo>
                    <a:pt x="446608" y="231749"/>
                  </a:lnTo>
                  <a:close/>
                </a:path>
                <a:path w="2657475" h="3081654">
                  <a:moveTo>
                    <a:pt x="457771" y="2996641"/>
                  </a:moveTo>
                  <a:lnTo>
                    <a:pt x="454571" y="2977235"/>
                  </a:lnTo>
                  <a:lnTo>
                    <a:pt x="449199" y="2968155"/>
                  </a:lnTo>
                  <a:lnTo>
                    <a:pt x="447979" y="2966085"/>
                  </a:lnTo>
                  <a:lnTo>
                    <a:pt x="445858" y="2962491"/>
                  </a:lnTo>
                  <a:lnTo>
                    <a:pt x="433146" y="2953245"/>
                  </a:lnTo>
                  <a:lnTo>
                    <a:pt x="433146" y="2997581"/>
                  </a:lnTo>
                  <a:lnTo>
                    <a:pt x="431495" y="3009950"/>
                  </a:lnTo>
                  <a:lnTo>
                    <a:pt x="426694" y="3019539"/>
                  </a:lnTo>
                  <a:lnTo>
                    <a:pt x="419023" y="3025737"/>
                  </a:lnTo>
                  <a:lnTo>
                    <a:pt x="408724" y="3027946"/>
                  </a:lnTo>
                  <a:lnTo>
                    <a:pt x="401421" y="3026727"/>
                  </a:lnTo>
                  <a:lnTo>
                    <a:pt x="386664" y="3007576"/>
                  </a:lnTo>
                  <a:lnTo>
                    <a:pt x="386664" y="2989275"/>
                  </a:lnTo>
                  <a:lnTo>
                    <a:pt x="409321" y="2968155"/>
                  </a:lnTo>
                  <a:lnTo>
                    <a:pt x="419608" y="2970466"/>
                  </a:lnTo>
                  <a:lnTo>
                    <a:pt x="427075" y="2976778"/>
                  </a:lnTo>
                  <a:lnTo>
                    <a:pt x="431609" y="2986138"/>
                  </a:lnTo>
                  <a:lnTo>
                    <a:pt x="433146" y="2997581"/>
                  </a:lnTo>
                  <a:lnTo>
                    <a:pt x="433146" y="2953245"/>
                  </a:lnTo>
                  <a:lnTo>
                    <a:pt x="433006" y="2953143"/>
                  </a:lnTo>
                  <a:lnTo>
                    <a:pt x="417385" y="2949867"/>
                  </a:lnTo>
                  <a:lnTo>
                    <a:pt x="407098" y="2950934"/>
                  </a:lnTo>
                  <a:lnTo>
                    <a:pt x="398145" y="2954083"/>
                  </a:lnTo>
                  <a:lnTo>
                    <a:pt x="390575" y="2959163"/>
                  </a:lnTo>
                  <a:lnTo>
                    <a:pt x="384492" y="2966085"/>
                  </a:lnTo>
                  <a:lnTo>
                    <a:pt x="384098" y="2966085"/>
                  </a:lnTo>
                  <a:lnTo>
                    <a:pt x="382917" y="2951937"/>
                  </a:lnTo>
                  <a:lnTo>
                    <a:pt x="361645" y="2951937"/>
                  </a:lnTo>
                  <a:lnTo>
                    <a:pt x="361950" y="2959163"/>
                  </a:lnTo>
                  <a:lnTo>
                    <a:pt x="362191" y="2965932"/>
                  </a:lnTo>
                  <a:lnTo>
                    <a:pt x="362343" y="2972917"/>
                  </a:lnTo>
                  <a:lnTo>
                    <a:pt x="362432" y="3081121"/>
                  </a:lnTo>
                  <a:lnTo>
                    <a:pt x="386664" y="3081121"/>
                  </a:lnTo>
                  <a:lnTo>
                    <a:pt x="386664" y="3033598"/>
                  </a:lnTo>
                  <a:lnTo>
                    <a:pt x="387057" y="3033598"/>
                  </a:lnTo>
                  <a:lnTo>
                    <a:pt x="391668" y="3038614"/>
                  </a:lnTo>
                  <a:lnTo>
                    <a:pt x="397891" y="3042475"/>
                  </a:lnTo>
                  <a:lnTo>
                    <a:pt x="405460" y="3044964"/>
                  </a:lnTo>
                  <a:lnTo>
                    <a:pt x="414045" y="3045853"/>
                  </a:lnTo>
                  <a:lnTo>
                    <a:pt x="430098" y="3042831"/>
                  </a:lnTo>
                  <a:lnTo>
                    <a:pt x="444106" y="3033687"/>
                  </a:lnTo>
                  <a:lnTo>
                    <a:pt x="447814" y="3027946"/>
                  </a:lnTo>
                  <a:lnTo>
                    <a:pt x="454012" y="3018320"/>
                  </a:lnTo>
                  <a:lnTo>
                    <a:pt x="457771" y="2996641"/>
                  </a:lnTo>
                  <a:close/>
                </a:path>
                <a:path w="2657475" h="3081654">
                  <a:moveTo>
                    <a:pt x="557834" y="2994558"/>
                  </a:moveTo>
                  <a:lnTo>
                    <a:pt x="556983" y="2988145"/>
                  </a:lnTo>
                  <a:lnTo>
                    <a:pt x="555777" y="2979051"/>
                  </a:lnTo>
                  <a:lnTo>
                    <a:pt x="549402" y="2965704"/>
                  </a:lnTo>
                  <a:lnTo>
                    <a:pt x="548894" y="2964637"/>
                  </a:lnTo>
                  <a:lnTo>
                    <a:pt x="536130" y="2954007"/>
                  </a:lnTo>
                  <a:lnTo>
                    <a:pt x="534987" y="2953778"/>
                  </a:lnTo>
                  <a:lnTo>
                    <a:pt x="534987" y="2988145"/>
                  </a:lnTo>
                  <a:lnTo>
                    <a:pt x="492836" y="2988145"/>
                  </a:lnTo>
                  <a:lnTo>
                    <a:pt x="494626" y="2980652"/>
                  </a:lnTo>
                  <a:lnTo>
                    <a:pt x="498716" y="2973387"/>
                  </a:lnTo>
                  <a:lnTo>
                    <a:pt x="505434" y="2967875"/>
                  </a:lnTo>
                  <a:lnTo>
                    <a:pt x="515086" y="2965704"/>
                  </a:lnTo>
                  <a:lnTo>
                    <a:pt x="525043" y="2968015"/>
                  </a:lnTo>
                  <a:lnTo>
                    <a:pt x="531164" y="2973743"/>
                  </a:lnTo>
                  <a:lnTo>
                    <a:pt x="534238" y="2981058"/>
                  </a:lnTo>
                  <a:lnTo>
                    <a:pt x="534987" y="2988145"/>
                  </a:lnTo>
                  <a:lnTo>
                    <a:pt x="534987" y="2953778"/>
                  </a:lnTo>
                  <a:lnTo>
                    <a:pt x="496176" y="2954007"/>
                  </a:lnTo>
                  <a:lnTo>
                    <a:pt x="469582" y="2999270"/>
                  </a:lnTo>
                  <a:lnTo>
                    <a:pt x="472935" y="3018396"/>
                  </a:lnTo>
                  <a:lnTo>
                    <a:pt x="482638" y="3033090"/>
                  </a:lnTo>
                  <a:lnTo>
                    <a:pt x="498182" y="3042526"/>
                  </a:lnTo>
                  <a:lnTo>
                    <a:pt x="519036" y="3045853"/>
                  </a:lnTo>
                  <a:lnTo>
                    <a:pt x="528916" y="3045383"/>
                  </a:lnTo>
                  <a:lnTo>
                    <a:pt x="537845" y="3044126"/>
                  </a:lnTo>
                  <a:lnTo>
                    <a:pt x="545731" y="3042272"/>
                  </a:lnTo>
                  <a:lnTo>
                    <a:pt x="552513" y="3040011"/>
                  </a:lnTo>
                  <a:lnTo>
                    <a:pt x="549884" y="3028124"/>
                  </a:lnTo>
                  <a:lnTo>
                    <a:pt x="548970" y="3023984"/>
                  </a:lnTo>
                  <a:lnTo>
                    <a:pt x="543318" y="3025737"/>
                  </a:lnTo>
                  <a:lnTo>
                    <a:pt x="537146" y="3027045"/>
                  </a:lnTo>
                  <a:lnTo>
                    <a:pt x="530250" y="3027845"/>
                  </a:lnTo>
                  <a:lnTo>
                    <a:pt x="522376" y="3028124"/>
                  </a:lnTo>
                  <a:lnTo>
                    <a:pt x="511365" y="3026740"/>
                  </a:lnTo>
                  <a:lnTo>
                    <a:pt x="502069" y="3022460"/>
                  </a:lnTo>
                  <a:lnTo>
                    <a:pt x="495541" y="3015069"/>
                  </a:lnTo>
                  <a:lnTo>
                    <a:pt x="492836" y="3004362"/>
                  </a:lnTo>
                  <a:lnTo>
                    <a:pt x="557047" y="3004362"/>
                  </a:lnTo>
                  <a:lnTo>
                    <a:pt x="557441" y="3002292"/>
                  </a:lnTo>
                  <a:lnTo>
                    <a:pt x="557796" y="2999270"/>
                  </a:lnTo>
                  <a:lnTo>
                    <a:pt x="557834" y="2994558"/>
                  </a:lnTo>
                  <a:close/>
                </a:path>
                <a:path w="2657475" h="3081654">
                  <a:moveTo>
                    <a:pt x="620039" y="2197"/>
                  </a:moveTo>
                  <a:lnTo>
                    <a:pt x="418338" y="2197"/>
                  </a:lnTo>
                  <a:lnTo>
                    <a:pt x="418338" y="68478"/>
                  </a:lnTo>
                  <a:lnTo>
                    <a:pt x="484047" y="68478"/>
                  </a:lnTo>
                  <a:lnTo>
                    <a:pt x="484047" y="298018"/>
                  </a:lnTo>
                  <a:lnTo>
                    <a:pt x="553199" y="298018"/>
                  </a:lnTo>
                  <a:lnTo>
                    <a:pt x="553199" y="68478"/>
                  </a:lnTo>
                  <a:lnTo>
                    <a:pt x="620039" y="68478"/>
                  </a:lnTo>
                  <a:lnTo>
                    <a:pt x="620039" y="2197"/>
                  </a:lnTo>
                  <a:close/>
                </a:path>
                <a:path w="2657475" h="3081654">
                  <a:moveTo>
                    <a:pt x="629132" y="2950426"/>
                  </a:moveTo>
                  <a:lnTo>
                    <a:pt x="627164" y="2950057"/>
                  </a:lnTo>
                  <a:lnTo>
                    <a:pt x="625792" y="2949867"/>
                  </a:lnTo>
                  <a:lnTo>
                    <a:pt x="623430" y="2949867"/>
                  </a:lnTo>
                  <a:lnTo>
                    <a:pt x="615683" y="2951099"/>
                  </a:lnTo>
                  <a:lnTo>
                    <a:pt x="608266" y="2954782"/>
                  </a:lnTo>
                  <a:lnTo>
                    <a:pt x="601878" y="2960916"/>
                  </a:lnTo>
                  <a:lnTo>
                    <a:pt x="597230" y="2969476"/>
                  </a:lnTo>
                  <a:lnTo>
                    <a:pt x="596442" y="2969476"/>
                  </a:lnTo>
                  <a:lnTo>
                    <a:pt x="595655" y="2951937"/>
                  </a:lnTo>
                  <a:lnTo>
                    <a:pt x="574573" y="2951937"/>
                  </a:lnTo>
                  <a:lnTo>
                    <a:pt x="574954" y="2958312"/>
                  </a:lnTo>
                  <a:lnTo>
                    <a:pt x="575195" y="2965183"/>
                  </a:lnTo>
                  <a:lnTo>
                    <a:pt x="575271" y="2969476"/>
                  </a:lnTo>
                  <a:lnTo>
                    <a:pt x="575360" y="3043783"/>
                  </a:lnTo>
                  <a:lnTo>
                    <a:pt x="599592" y="3043783"/>
                  </a:lnTo>
                  <a:lnTo>
                    <a:pt x="599592" y="2993618"/>
                  </a:lnTo>
                  <a:lnTo>
                    <a:pt x="599986" y="2991167"/>
                  </a:lnTo>
                  <a:lnTo>
                    <a:pt x="622046" y="2971546"/>
                  </a:lnTo>
                  <a:lnTo>
                    <a:pt x="625005" y="2971546"/>
                  </a:lnTo>
                  <a:lnTo>
                    <a:pt x="627164" y="2971927"/>
                  </a:lnTo>
                  <a:lnTo>
                    <a:pt x="629132" y="2972308"/>
                  </a:lnTo>
                  <a:lnTo>
                    <a:pt x="629132" y="2971546"/>
                  </a:lnTo>
                  <a:lnTo>
                    <a:pt x="629132" y="2969476"/>
                  </a:lnTo>
                  <a:lnTo>
                    <a:pt x="629132" y="2950426"/>
                  </a:lnTo>
                  <a:close/>
                </a:path>
                <a:path w="2657475" h="3081654">
                  <a:moveTo>
                    <a:pt x="717575" y="3043783"/>
                  </a:moveTo>
                  <a:lnTo>
                    <a:pt x="716673" y="3038525"/>
                  </a:lnTo>
                  <a:lnTo>
                    <a:pt x="716559" y="3037408"/>
                  </a:lnTo>
                  <a:lnTo>
                    <a:pt x="716381" y="3033598"/>
                  </a:lnTo>
                  <a:lnTo>
                    <a:pt x="716203" y="3030016"/>
                  </a:lnTo>
                  <a:lnTo>
                    <a:pt x="716203" y="3029267"/>
                  </a:lnTo>
                  <a:lnTo>
                    <a:pt x="716203" y="2998901"/>
                  </a:lnTo>
                  <a:lnTo>
                    <a:pt x="716203" y="2988526"/>
                  </a:lnTo>
                  <a:lnTo>
                    <a:pt x="714336" y="2974048"/>
                  </a:lnTo>
                  <a:lnTo>
                    <a:pt x="710311" y="2966275"/>
                  </a:lnTo>
                  <a:lnTo>
                    <a:pt x="707936" y="2961690"/>
                  </a:lnTo>
                  <a:lnTo>
                    <a:pt x="695756" y="2953093"/>
                  </a:lnTo>
                  <a:lnTo>
                    <a:pt x="692569" y="2952559"/>
                  </a:lnTo>
                  <a:lnTo>
                    <a:pt x="692569" y="2998901"/>
                  </a:lnTo>
                  <a:lnTo>
                    <a:pt x="692569" y="3013037"/>
                  </a:lnTo>
                  <a:lnTo>
                    <a:pt x="692365" y="3014929"/>
                  </a:lnTo>
                  <a:lnTo>
                    <a:pt x="691781" y="3016631"/>
                  </a:lnTo>
                  <a:lnTo>
                    <a:pt x="689610" y="3023222"/>
                  </a:lnTo>
                  <a:lnTo>
                    <a:pt x="682523" y="3029267"/>
                  </a:lnTo>
                  <a:lnTo>
                    <a:pt x="665187" y="3029267"/>
                  </a:lnTo>
                  <a:lnTo>
                    <a:pt x="659079" y="3025114"/>
                  </a:lnTo>
                  <a:lnTo>
                    <a:pt x="659079" y="3016059"/>
                  </a:lnTo>
                  <a:lnTo>
                    <a:pt x="661898" y="3007436"/>
                  </a:lnTo>
                  <a:lnTo>
                    <a:pt x="669391" y="3002102"/>
                  </a:lnTo>
                  <a:lnTo>
                    <a:pt x="680110" y="2999448"/>
                  </a:lnTo>
                  <a:lnTo>
                    <a:pt x="692569" y="2998901"/>
                  </a:lnTo>
                  <a:lnTo>
                    <a:pt x="692569" y="2952559"/>
                  </a:lnTo>
                  <a:lnTo>
                    <a:pt x="676605" y="2949867"/>
                  </a:lnTo>
                  <a:lnTo>
                    <a:pt x="665797" y="2950540"/>
                  </a:lnTo>
                  <a:lnTo>
                    <a:pt x="656247" y="2952356"/>
                  </a:lnTo>
                  <a:lnTo>
                    <a:pt x="648220" y="2954947"/>
                  </a:lnTo>
                  <a:lnTo>
                    <a:pt x="641946" y="2957969"/>
                  </a:lnTo>
                  <a:lnTo>
                    <a:pt x="646671" y="2973057"/>
                  </a:lnTo>
                  <a:lnTo>
                    <a:pt x="652119" y="2970326"/>
                  </a:lnTo>
                  <a:lnTo>
                    <a:pt x="658469" y="2968180"/>
                  </a:lnTo>
                  <a:lnTo>
                    <a:pt x="665365" y="2966770"/>
                  </a:lnTo>
                  <a:lnTo>
                    <a:pt x="672477" y="2966275"/>
                  </a:lnTo>
                  <a:lnTo>
                    <a:pt x="689419" y="2966275"/>
                  </a:lnTo>
                  <a:lnTo>
                    <a:pt x="691972" y="2976270"/>
                  </a:lnTo>
                  <a:lnTo>
                    <a:pt x="691972" y="2983814"/>
                  </a:lnTo>
                  <a:lnTo>
                    <a:pt x="668121" y="2985884"/>
                  </a:lnTo>
                  <a:lnTo>
                    <a:pt x="650214" y="2992386"/>
                  </a:lnTo>
                  <a:lnTo>
                    <a:pt x="638962" y="3003270"/>
                  </a:lnTo>
                  <a:lnTo>
                    <a:pt x="635050" y="3018510"/>
                  </a:lnTo>
                  <a:lnTo>
                    <a:pt x="637044" y="3028670"/>
                  </a:lnTo>
                  <a:lnTo>
                    <a:pt x="642886" y="3037408"/>
                  </a:lnTo>
                  <a:lnTo>
                    <a:pt x="652335" y="3043542"/>
                  </a:lnTo>
                  <a:lnTo>
                    <a:pt x="665187" y="3045853"/>
                  </a:lnTo>
                  <a:lnTo>
                    <a:pt x="674027" y="3044939"/>
                  </a:lnTo>
                  <a:lnTo>
                    <a:pt x="681812" y="3042412"/>
                  </a:lnTo>
                  <a:lnTo>
                    <a:pt x="688378" y="3038525"/>
                  </a:lnTo>
                  <a:lnTo>
                    <a:pt x="693547" y="3033598"/>
                  </a:lnTo>
                  <a:lnTo>
                    <a:pt x="694143" y="3033598"/>
                  </a:lnTo>
                  <a:lnTo>
                    <a:pt x="695718" y="3043783"/>
                  </a:lnTo>
                  <a:lnTo>
                    <a:pt x="717575" y="3043783"/>
                  </a:lnTo>
                  <a:close/>
                </a:path>
                <a:path w="2657475" h="3081654">
                  <a:moveTo>
                    <a:pt x="789482" y="2951937"/>
                  </a:moveTo>
                  <a:lnTo>
                    <a:pt x="766432" y="2951937"/>
                  </a:lnTo>
                  <a:lnTo>
                    <a:pt x="766432" y="2928366"/>
                  </a:lnTo>
                  <a:lnTo>
                    <a:pt x="742797" y="2934970"/>
                  </a:lnTo>
                  <a:lnTo>
                    <a:pt x="742797" y="2951937"/>
                  </a:lnTo>
                  <a:lnTo>
                    <a:pt x="729005" y="2951937"/>
                  </a:lnTo>
                  <a:lnTo>
                    <a:pt x="729005" y="2969285"/>
                  </a:lnTo>
                  <a:lnTo>
                    <a:pt x="742797" y="2969285"/>
                  </a:lnTo>
                  <a:lnTo>
                    <a:pt x="742797" y="3012478"/>
                  </a:lnTo>
                  <a:lnTo>
                    <a:pt x="743254" y="3020834"/>
                  </a:lnTo>
                  <a:lnTo>
                    <a:pt x="762292" y="3045853"/>
                  </a:lnTo>
                  <a:lnTo>
                    <a:pt x="778840" y="3045853"/>
                  </a:lnTo>
                  <a:lnTo>
                    <a:pt x="785139" y="3044723"/>
                  </a:lnTo>
                  <a:lnTo>
                    <a:pt x="788695" y="3043402"/>
                  </a:lnTo>
                  <a:lnTo>
                    <a:pt x="788327" y="3026816"/>
                  </a:lnTo>
                  <a:lnTo>
                    <a:pt x="788301" y="3025673"/>
                  </a:lnTo>
                  <a:lnTo>
                    <a:pt x="785533" y="3026435"/>
                  </a:lnTo>
                  <a:lnTo>
                    <a:pt x="783374" y="3026816"/>
                  </a:lnTo>
                  <a:lnTo>
                    <a:pt x="769581" y="3026816"/>
                  </a:lnTo>
                  <a:lnTo>
                    <a:pt x="766432" y="3020961"/>
                  </a:lnTo>
                  <a:lnTo>
                    <a:pt x="766432" y="2969285"/>
                  </a:lnTo>
                  <a:lnTo>
                    <a:pt x="789482" y="2969285"/>
                  </a:lnTo>
                  <a:lnTo>
                    <a:pt x="789482" y="2951937"/>
                  </a:lnTo>
                  <a:close/>
                </a:path>
                <a:path w="2657475" h="3081654">
                  <a:moveTo>
                    <a:pt x="853833" y="298018"/>
                  </a:moveTo>
                  <a:lnTo>
                    <a:pt x="849528" y="284226"/>
                  </a:lnTo>
                  <a:lnTo>
                    <a:pt x="844283" y="262737"/>
                  </a:lnTo>
                  <a:lnTo>
                    <a:pt x="838479" y="237718"/>
                  </a:lnTo>
                  <a:lnTo>
                    <a:pt x="832446" y="213309"/>
                  </a:lnTo>
                  <a:lnTo>
                    <a:pt x="811060" y="168808"/>
                  </a:lnTo>
                  <a:lnTo>
                    <a:pt x="799592" y="160642"/>
                  </a:lnTo>
                  <a:lnTo>
                    <a:pt x="799592" y="158889"/>
                  </a:lnTo>
                  <a:lnTo>
                    <a:pt x="815060" y="149377"/>
                  </a:lnTo>
                  <a:lnTo>
                    <a:pt x="829348" y="133819"/>
                  </a:lnTo>
                  <a:lnTo>
                    <a:pt x="831075" y="130352"/>
                  </a:lnTo>
                  <a:lnTo>
                    <a:pt x="839825" y="112903"/>
                  </a:lnTo>
                  <a:lnTo>
                    <a:pt x="843902" y="87350"/>
                  </a:lnTo>
                  <a:lnTo>
                    <a:pt x="842213" y="67081"/>
                  </a:lnTo>
                  <a:lnTo>
                    <a:pt x="839749" y="58381"/>
                  </a:lnTo>
                  <a:lnTo>
                    <a:pt x="818311" y="22821"/>
                  </a:lnTo>
                  <a:lnTo>
                    <a:pt x="782218" y="5156"/>
                  </a:lnTo>
                  <a:lnTo>
                    <a:pt x="775144" y="3975"/>
                  </a:lnTo>
                  <a:lnTo>
                    <a:pt x="775144" y="93484"/>
                  </a:lnTo>
                  <a:lnTo>
                    <a:pt x="772414" y="108508"/>
                  </a:lnTo>
                  <a:lnTo>
                    <a:pt x="764451" y="120154"/>
                  </a:lnTo>
                  <a:lnTo>
                    <a:pt x="751611" y="127673"/>
                  </a:lnTo>
                  <a:lnTo>
                    <a:pt x="734263" y="130352"/>
                  </a:lnTo>
                  <a:lnTo>
                    <a:pt x="716305" y="130352"/>
                  </a:lnTo>
                  <a:lnTo>
                    <a:pt x="716305" y="60134"/>
                  </a:lnTo>
                  <a:lnTo>
                    <a:pt x="719747" y="59258"/>
                  </a:lnTo>
                  <a:lnTo>
                    <a:pt x="726630" y="58381"/>
                  </a:lnTo>
                  <a:lnTo>
                    <a:pt x="739609" y="58381"/>
                  </a:lnTo>
                  <a:lnTo>
                    <a:pt x="754837" y="60896"/>
                  </a:lnTo>
                  <a:lnTo>
                    <a:pt x="765975" y="67703"/>
                  </a:lnTo>
                  <a:lnTo>
                    <a:pt x="772820" y="78613"/>
                  </a:lnTo>
                  <a:lnTo>
                    <a:pt x="775144" y="93484"/>
                  </a:lnTo>
                  <a:lnTo>
                    <a:pt x="775144" y="3975"/>
                  </a:lnTo>
                  <a:lnTo>
                    <a:pt x="758685" y="1219"/>
                  </a:lnTo>
                  <a:lnTo>
                    <a:pt x="731215" y="0"/>
                  </a:lnTo>
                  <a:lnTo>
                    <a:pt x="706437" y="469"/>
                  </a:lnTo>
                  <a:lnTo>
                    <a:pt x="683983" y="1752"/>
                  </a:lnTo>
                  <a:lnTo>
                    <a:pt x="664324" y="3708"/>
                  </a:lnTo>
                  <a:lnTo>
                    <a:pt x="647928" y="6146"/>
                  </a:lnTo>
                  <a:lnTo>
                    <a:pt x="647928" y="298018"/>
                  </a:lnTo>
                  <a:lnTo>
                    <a:pt x="716305" y="298018"/>
                  </a:lnTo>
                  <a:lnTo>
                    <a:pt x="716305" y="186982"/>
                  </a:lnTo>
                  <a:lnTo>
                    <a:pt x="727392" y="186982"/>
                  </a:lnTo>
                  <a:lnTo>
                    <a:pt x="759409" y="208267"/>
                  </a:lnTo>
                  <a:lnTo>
                    <a:pt x="770699" y="254749"/>
                  </a:lnTo>
                  <a:lnTo>
                    <a:pt x="775627" y="274370"/>
                  </a:lnTo>
                  <a:lnTo>
                    <a:pt x="779818" y="288810"/>
                  </a:lnTo>
                  <a:lnTo>
                    <a:pt x="783158" y="298018"/>
                  </a:lnTo>
                  <a:lnTo>
                    <a:pt x="853833" y="298018"/>
                  </a:lnTo>
                  <a:close/>
                </a:path>
                <a:path w="2657475" h="3081654">
                  <a:moveTo>
                    <a:pt x="892492" y="3043783"/>
                  </a:moveTo>
                  <a:lnTo>
                    <a:pt x="892200" y="3037827"/>
                  </a:lnTo>
                  <a:lnTo>
                    <a:pt x="891959" y="3031286"/>
                  </a:lnTo>
                  <a:lnTo>
                    <a:pt x="891921" y="3029826"/>
                  </a:lnTo>
                  <a:lnTo>
                    <a:pt x="891844" y="3026994"/>
                  </a:lnTo>
                  <a:lnTo>
                    <a:pt x="891743" y="3020174"/>
                  </a:lnTo>
                  <a:lnTo>
                    <a:pt x="891705" y="2951937"/>
                  </a:lnTo>
                  <a:lnTo>
                    <a:pt x="867486" y="2951937"/>
                  </a:lnTo>
                  <a:lnTo>
                    <a:pt x="867486" y="3010027"/>
                  </a:lnTo>
                  <a:lnTo>
                    <a:pt x="866889" y="3012478"/>
                  </a:lnTo>
                  <a:lnTo>
                    <a:pt x="866101" y="3014548"/>
                  </a:lnTo>
                  <a:lnTo>
                    <a:pt x="863536" y="3020403"/>
                  </a:lnTo>
                  <a:lnTo>
                    <a:pt x="857237" y="3026994"/>
                  </a:lnTo>
                  <a:lnTo>
                    <a:pt x="847585" y="3026994"/>
                  </a:lnTo>
                  <a:lnTo>
                    <a:pt x="839381" y="3025216"/>
                  </a:lnTo>
                  <a:lnTo>
                    <a:pt x="833831" y="3020174"/>
                  </a:lnTo>
                  <a:lnTo>
                    <a:pt x="830668" y="3012275"/>
                  </a:lnTo>
                  <a:lnTo>
                    <a:pt x="829665" y="3001911"/>
                  </a:lnTo>
                  <a:lnTo>
                    <a:pt x="829665" y="2951937"/>
                  </a:lnTo>
                  <a:lnTo>
                    <a:pt x="805434" y="2951937"/>
                  </a:lnTo>
                  <a:lnTo>
                    <a:pt x="805434" y="3005874"/>
                  </a:lnTo>
                  <a:lnTo>
                    <a:pt x="808202" y="3024771"/>
                  </a:lnTo>
                  <a:lnTo>
                    <a:pt x="815606" y="3037103"/>
                  </a:lnTo>
                  <a:lnTo>
                    <a:pt x="826300" y="3043821"/>
                  </a:lnTo>
                  <a:lnTo>
                    <a:pt x="838923" y="3045853"/>
                  </a:lnTo>
                  <a:lnTo>
                    <a:pt x="850366" y="3044279"/>
                  </a:lnTo>
                  <a:lnTo>
                    <a:pt x="859155" y="3040316"/>
                  </a:lnTo>
                  <a:lnTo>
                    <a:pt x="865505" y="3035109"/>
                  </a:lnTo>
                  <a:lnTo>
                    <a:pt x="869645" y="3029826"/>
                  </a:lnTo>
                  <a:lnTo>
                    <a:pt x="870038" y="3029826"/>
                  </a:lnTo>
                  <a:lnTo>
                    <a:pt x="871220" y="3043783"/>
                  </a:lnTo>
                  <a:lnTo>
                    <a:pt x="892492" y="3043783"/>
                  </a:lnTo>
                  <a:close/>
                </a:path>
                <a:path w="2657475" h="3081654">
                  <a:moveTo>
                    <a:pt x="969708" y="2950426"/>
                  </a:moveTo>
                  <a:lnTo>
                    <a:pt x="967740" y="2950057"/>
                  </a:lnTo>
                  <a:lnTo>
                    <a:pt x="966355" y="2949867"/>
                  </a:lnTo>
                  <a:lnTo>
                    <a:pt x="963993" y="2949867"/>
                  </a:lnTo>
                  <a:lnTo>
                    <a:pt x="956246" y="2951099"/>
                  </a:lnTo>
                  <a:lnTo>
                    <a:pt x="948829" y="2954782"/>
                  </a:lnTo>
                  <a:lnTo>
                    <a:pt x="942454" y="2960916"/>
                  </a:lnTo>
                  <a:lnTo>
                    <a:pt x="937793" y="2969476"/>
                  </a:lnTo>
                  <a:lnTo>
                    <a:pt x="937006" y="2969476"/>
                  </a:lnTo>
                  <a:lnTo>
                    <a:pt x="936218" y="2951937"/>
                  </a:lnTo>
                  <a:lnTo>
                    <a:pt x="915149" y="2951937"/>
                  </a:lnTo>
                  <a:lnTo>
                    <a:pt x="915517" y="2958312"/>
                  </a:lnTo>
                  <a:lnTo>
                    <a:pt x="915758" y="2965183"/>
                  </a:lnTo>
                  <a:lnTo>
                    <a:pt x="915835" y="2969476"/>
                  </a:lnTo>
                  <a:lnTo>
                    <a:pt x="915936" y="3043783"/>
                  </a:lnTo>
                  <a:lnTo>
                    <a:pt x="940155" y="3043783"/>
                  </a:lnTo>
                  <a:lnTo>
                    <a:pt x="940155" y="2993618"/>
                  </a:lnTo>
                  <a:lnTo>
                    <a:pt x="940549" y="2991167"/>
                  </a:lnTo>
                  <a:lnTo>
                    <a:pt x="962621" y="2971546"/>
                  </a:lnTo>
                  <a:lnTo>
                    <a:pt x="965568" y="2971546"/>
                  </a:lnTo>
                  <a:lnTo>
                    <a:pt x="967740" y="2971927"/>
                  </a:lnTo>
                  <a:lnTo>
                    <a:pt x="969708" y="2972308"/>
                  </a:lnTo>
                  <a:lnTo>
                    <a:pt x="969708" y="2971546"/>
                  </a:lnTo>
                  <a:lnTo>
                    <a:pt x="969708" y="2969476"/>
                  </a:lnTo>
                  <a:lnTo>
                    <a:pt x="969708" y="2950426"/>
                  </a:lnTo>
                  <a:close/>
                </a:path>
                <a:path w="2657475" h="3081654">
                  <a:moveTo>
                    <a:pt x="1064450" y="2994558"/>
                  </a:moveTo>
                  <a:lnTo>
                    <a:pt x="1063599" y="2988145"/>
                  </a:lnTo>
                  <a:lnTo>
                    <a:pt x="1062393" y="2979051"/>
                  </a:lnTo>
                  <a:lnTo>
                    <a:pt x="1056017" y="2965704"/>
                  </a:lnTo>
                  <a:lnTo>
                    <a:pt x="1055509" y="2964637"/>
                  </a:lnTo>
                  <a:lnTo>
                    <a:pt x="1042746" y="2954007"/>
                  </a:lnTo>
                  <a:lnTo>
                    <a:pt x="1041603" y="2953778"/>
                  </a:lnTo>
                  <a:lnTo>
                    <a:pt x="1041603" y="2988145"/>
                  </a:lnTo>
                  <a:lnTo>
                    <a:pt x="999451" y="2988145"/>
                  </a:lnTo>
                  <a:lnTo>
                    <a:pt x="1001242" y="2980652"/>
                  </a:lnTo>
                  <a:lnTo>
                    <a:pt x="1005344" y="2973387"/>
                  </a:lnTo>
                  <a:lnTo>
                    <a:pt x="1012063" y="2967875"/>
                  </a:lnTo>
                  <a:lnTo>
                    <a:pt x="1021715" y="2965704"/>
                  </a:lnTo>
                  <a:lnTo>
                    <a:pt x="1031659" y="2968015"/>
                  </a:lnTo>
                  <a:lnTo>
                    <a:pt x="1037793" y="2973743"/>
                  </a:lnTo>
                  <a:lnTo>
                    <a:pt x="1040853" y="2981058"/>
                  </a:lnTo>
                  <a:lnTo>
                    <a:pt x="1041603" y="2988145"/>
                  </a:lnTo>
                  <a:lnTo>
                    <a:pt x="1041603" y="2953778"/>
                  </a:lnTo>
                  <a:lnTo>
                    <a:pt x="1002792" y="2954007"/>
                  </a:lnTo>
                  <a:lnTo>
                    <a:pt x="976210" y="2999270"/>
                  </a:lnTo>
                  <a:lnTo>
                    <a:pt x="979563" y="3018396"/>
                  </a:lnTo>
                  <a:lnTo>
                    <a:pt x="989266" y="3033090"/>
                  </a:lnTo>
                  <a:lnTo>
                    <a:pt x="1004798" y="3042526"/>
                  </a:lnTo>
                  <a:lnTo>
                    <a:pt x="1025652" y="3045853"/>
                  </a:lnTo>
                  <a:lnTo>
                    <a:pt x="1035532" y="3045383"/>
                  </a:lnTo>
                  <a:lnTo>
                    <a:pt x="1044460" y="3044126"/>
                  </a:lnTo>
                  <a:lnTo>
                    <a:pt x="1052347" y="3042272"/>
                  </a:lnTo>
                  <a:lnTo>
                    <a:pt x="1059129" y="3040011"/>
                  </a:lnTo>
                  <a:lnTo>
                    <a:pt x="1056500" y="3028124"/>
                  </a:lnTo>
                  <a:lnTo>
                    <a:pt x="1055585" y="3023984"/>
                  </a:lnTo>
                  <a:lnTo>
                    <a:pt x="1049934" y="3025737"/>
                  </a:lnTo>
                  <a:lnTo>
                    <a:pt x="1043774" y="3027045"/>
                  </a:lnTo>
                  <a:lnTo>
                    <a:pt x="1036866" y="3027845"/>
                  </a:lnTo>
                  <a:lnTo>
                    <a:pt x="1028992" y="3028124"/>
                  </a:lnTo>
                  <a:lnTo>
                    <a:pt x="1017981" y="3026740"/>
                  </a:lnTo>
                  <a:lnTo>
                    <a:pt x="1008684" y="3022460"/>
                  </a:lnTo>
                  <a:lnTo>
                    <a:pt x="1002157" y="3015069"/>
                  </a:lnTo>
                  <a:lnTo>
                    <a:pt x="999451" y="3004362"/>
                  </a:lnTo>
                  <a:lnTo>
                    <a:pt x="1063663" y="3004362"/>
                  </a:lnTo>
                  <a:lnTo>
                    <a:pt x="1064056" y="3002292"/>
                  </a:lnTo>
                  <a:lnTo>
                    <a:pt x="1064412" y="2999270"/>
                  </a:lnTo>
                  <a:lnTo>
                    <a:pt x="1064450" y="2994558"/>
                  </a:lnTo>
                  <a:close/>
                </a:path>
                <a:path w="2657475" h="3081654">
                  <a:moveTo>
                    <a:pt x="1108633" y="298018"/>
                  </a:moveTo>
                  <a:lnTo>
                    <a:pt x="1090866" y="229552"/>
                  </a:lnTo>
                  <a:lnTo>
                    <a:pt x="1075601" y="170738"/>
                  </a:lnTo>
                  <a:lnTo>
                    <a:pt x="1046670" y="59258"/>
                  </a:lnTo>
                  <a:lnTo>
                    <a:pt x="1031849" y="2197"/>
                  </a:lnTo>
                  <a:lnTo>
                    <a:pt x="1008164" y="2197"/>
                  </a:lnTo>
                  <a:lnTo>
                    <a:pt x="1008164" y="170738"/>
                  </a:lnTo>
                  <a:lnTo>
                    <a:pt x="960412" y="170738"/>
                  </a:lnTo>
                  <a:lnTo>
                    <a:pt x="971486" y="118071"/>
                  </a:lnTo>
                  <a:lnTo>
                    <a:pt x="974432" y="103936"/>
                  </a:lnTo>
                  <a:lnTo>
                    <a:pt x="977265" y="88773"/>
                  </a:lnTo>
                  <a:lnTo>
                    <a:pt x="980109" y="73431"/>
                  </a:lnTo>
                  <a:lnTo>
                    <a:pt x="982954" y="59258"/>
                  </a:lnTo>
                  <a:lnTo>
                    <a:pt x="983716" y="59258"/>
                  </a:lnTo>
                  <a:lnTo>
                    <a:pt x="986777" y="73507"/>
                  </a:lnTo>
                  <a:lnTo>
                    <a:pt x="990079" y="88988"/>
                  </a:lnTo>
                  <a:lnTo>
                    <a:pt x="993368" y="104317"/>
                  </a:lnTo>
                  <a:lnTo>
                    <a:pt x="1008164" y="170738"/>
                  </a:lnTo>
                  <a:lnTo>
                    <a:pt x="1008164" y="2197"/>
                  </a:lnTo>
                  <a:lnTo>
                    <a:pt x="940168" y="2197"/>
                  </a:lnTo>
                  <a:lnTo>
                    <a:pt x="865289" y="298018"/>
                  </a:lnTo>
                  <a:lnTo>
                    <a:pt x="936726" y="298018"/>
                  </a:lnTo>
                  <a:lnTo>
                    <a:pt x="951242" y="229552"/>
                  </a:lnTo>
                  <a:lnTo>
                    <a:pt x="1017714" y="229552"/>
                  </a:lnTo>
                  <a:lnTo>
                    <a:pt x="1034148" y="298018"/>
                  </a:lnTo>
                  <a:lnTo>
                    <a:pt x="1108633" y="298018"/>
                  </a:lnTo>
                  <a:close/>
                </a:path>
                <a:path w="2657475" h="3081654">
                  <a:moveTo>
                    <a:pt x="1425702" y="298018"/>
                  </a:moveTo>
                  <a:lnTo>
                    <a:pt x="1415821" y="72859"/>
                  </a:lnTo>
                  <a:lnTo>
                    <a:pt x="1412709" y="2197"/>
                  </a:lnTo>
                  <a:lnTo>
                    <a:pt x="1321790" y="2197"/>
                  </a:lnTo>
                  <a:lnTo>
                    <a:pt x="1302588" y="81635"/>
                  </a:lnTo>
                  <a:lnTo>
                    <a:pt x="1290726" y="134696"/>
                  </a:lnTo>
                  <a:lnTo>
                    <a:pt x="1279385" y="190055"/>
                  </a:lnTo>
                  <a:lnTo>
                    <a:pt x="1277861" y="190055"/>
                  </a:lnTo>
                  <a:lnTo>
                    <a:pt x="1268234" y="133261"/>
                  </a:lnTo>
                  <a:lnTo>
                    <a:pt x="1257909" y="81203"/>
                  </a:lnTo>
                  <a:lnTo>
                    <a:pt x="1240802" y="2197"/>
                  </a:lnTo>
                  <a:lnTo>
                    <a:pt x="1147978" y="2197"/>
                  </a:lnTo>
                  <a:lnTo>
                    <a:pt x="1132319" y="298018"/>
                  </a:lnTo>
                  <a:lnTo>
                    <a:pt x="1195730" y="298018"/>
                  </a:lnTo>
                  <a:lnTo>
                    <a:pt x="1199680" y="188734"/>
                  </a:lnTo>
                  <a:lnTo>
                    <a:pt x="1201585" y="133261"/>
                  </a:lnTo>
                  <a:lnTo>
                    <a:pt x="1203756" y="72859"/>
                  </a:lnTo>
                  <a:lnTo>
                    <a:pt x="1204518" y="72859"/>
                  </a:lnTo>
                  <a:lnTo>
                    <a:pt x="1209192" y="103568"/>
                  </a:lnTo>
                  <a:lnTo>
                    <a:pt x="1214462" y="134696"/>
                  </a:lnTo>
                  <a:lnTo>
                    <a:pt x="1219669" y="163169"/>
                  </a:lnTo>
                  <a:lnTo>
                    <a:pt x="1224762" y="189179"/>
                  </a:lnTo>
                  <a:lnTo>
                    <a:pt x="1246543" y="291884"/>
                  </a:lnTo>
                  <a:lnTo>
                    <a:pt x="1300403" y="291884"/>
                  </a:lnTo>
                  <a:lnTo>
                    <a:pt x="1325664" y="190055"/>
                  </a:lnTo>
                  <a:lnTo>
                    <a:pt x="1332699" y="162242"/>
                  </a:lnTo>
                  <a:lnTo>
                    <a:pt x="1339710" y="133261"/>
                  </a:lnTo>
                  <a:lnTo>
                    <a:pt x="1346682" y="102882"/>
                  </a:lnTo>
                  <a:lnTo>
                    <a:pt x="1353121" y="72859"/>
                  </a:lnTo>
                  <a:lnTo>
                    <a:pt x="1354264" y="72859"/>
                  </a:lnTo>
                  <a:lnTo>
                    <a:pt x="1354416" y="137160"/>
                  </a:lnTo>
                  <a:lnTo>
                    <a:pt x="1355407" y="192239"/>
                  </a:lnTo>
                  <a:lnTo>
                    <a:pt x="1358468" y="298018"/>
                  </a:lnTo>
                  <a:lnTo>
                    <a:pt x="1425702" y="298018"/>
                  </a:lnTo>
                  <a:close/>
                </a:path>
                <a:path w="2657475" h="3081654">
                  <a:moveTo>
                    <a:pt x="1636953" y="233070"/>
                  </a:moveTo>
                  <a:lnTo>
                    <a:pt x="1533423" y="233070"/>
                  </a:lnTo>
                  <a:lnTo>
                    <a:pt x="1533423" y="178638"/>
                  </a:lnTo>
                  <a:lnTo>
                    <a:pt x="1625879" y="178638"/>
                  </a:lnTo>
                  <a:lnTo>
                    <a:pt x="1625879" y="114554"/>
                  </a:lnTo>
                  <a:lnTo>
                    <a:pt x="1533423" y="114554"/>
                  </a:lnTo>
                  <a:lnTo>
                    <a:pt x="1533423" y="66713"/>
                  </a:lnTo>
                  <a:lnTo>
                    <a:pt x="1631607" y="66713"/>
                  </a:lnTo>
                  <a:lnTo>
                    <a:pt x="1631607" y="2197"/>
                  </a:lnTo>
                  <a:lnTo>
                    <a:pt x="1464284" y="2197"/>
                  </a:lnTo>
                  <a:lnTo>
                    <a:pt x="1464284" y="298018"/>
                  </a:lnTo>
                  <a:lnTo>
                    <a:pt x="1636953" y="298018"/>
                  </a:lnTo>
                  <a:lnTo>
                    <a:pt x="1636953" y="233070"/>
                  </a:lnTo>
                  <a:close/>
                </a:path>
                <a:path w="2657475" h="3081654">
                  <a:moveTo>
                    <a:pt x="1857375" y="2197"/>
                  </a:moveTo>
                  <a:lnTo>
                    <a:pt x="1655673" y="2197"/>
                  </a:lnTo>
                  <a:lnTo>
                    <a:pt x="1655673" y="68478"/>
                  </a:lnTo>
                  <a:lnTo>
                    <a:pt x="1721370" y="68478"/>
                  </a:lnTo>
                  <a:lnTo>
                    <a:pt x="1721370" y="298018"/>
                  </a:lnTo>
                  <a:lnTo>
                    <a:pt x="1790522" y="298018"/>
                  </a:lnTo>
                  <a:lnTo>
                    <a:pt x="1790522" y="68478"/>
                  </a:lnTo>
                  <a:lnTo>
                    <a:pt x="1857375" y="68478"/>
                  </a:lnTo>
                  <a:lnTo>
                    <a:pt x="1857375" y="2197"/>
                  </a:lnTo>
                  <a:close/>
                </a:path>
                <a:path w="2657475" h="3081654">
                  <a:moveTo>
                    <a:pt x="2057933" y="233070"/>
                  </a:moveTo>
                  <a:lnTo>
                    <a:pt x="1954403" y="233070"/>
                  </a:lnTo>
                  <a:lnTo>
                    <a:pt x="1954403" y="178638"/>
                  </a:lnTo>
                  <a:lnTo>
                    <a:pt x="2046846" y="178638"/>
                  </a:lnTo>
                  <a:lnTo>
                    <a:pt x="2046846" y="114554"/>
                  </a:lnTo>
                  <a:lnTo>
                    <a:pt x="1954403" y="114554"/>
                  </a:lnTo>
                  <a:lnTo>
                    <a:pt x="1954403" y="66713"/>
                  </a:lnTo>
                  <a:lnTo>
                    <a:pt x="2052574" y="66713"/>
                  </a:lnTo>
                  <a:lnTo>
                    <a:pt x="2052574" y="2197"/>
                  </a:lnTo>
                  <a:lnTo>
                    <a:pt x="1885251" y="2197"/>
                  </a:lnTo>
                  <a:lnTo>
                    <a:pt x="1885251" y="298018"/>
                  </a:lnTo>
                  <a:lnTo>
                    <a:pt x="2057933" y="298018"/>
                  </a:lnTo>
                  <a:lnTo>
                    <a:pt x="2057933" y="233070"/>
                  </a:lnTo>
                  <a:close/>
                </a:path>
                <a:path w="2657475" h="3081654">
                  <a:moveTo>
                    <a:pt x="2298217" y="298018"/>
                  </a:moveTo>
                  <a:lnTo>
                    <a:pt x="2293912" y="284226"/>
                  </a:lnTo>
                  <a:lnTo>
                    <a:pt x="2288667" y="262737"/>
                  </a:lnTo>
                  <a:lnTo>
                    <a:pt x="2282850" y="237718"/>
                  </a:lnTo>
                  <a:lnTo>
                    <a:pt x="2276818" y="213309"/>
                  </a:lnTo>
                  <a:lnTo>
                    <a:pt x="2271369" y="195516"/>
                  </a:lnTo>
                  <a:lnTo>
                    <a:pt x="2267394" y="186982"/>
                  </a:lnTo>
                  <a:lnTo>
                    <a:pt x="2264410" y="180555"/>
                  </a:lnTo>
                  <a:lnTo>
                    <a:pt x="2255443" y="168808"/>
                  </a:lnTo>
                  <a:lnTo>
                    <a:pt x="2243963" y="160642"/>
                  </a:lnTo>
                  <a:lnTo>
                    <a:pt x="2243963" y="158889"/>
                  </a:lnTo>
                  <a:lnTo>
                    <a:pt x="2259431" y="149377"/>
                  </a:lnTo>
                  <a:lnTo>
                    <a:pt x="2273719" y="133819"/>
                  </a:lnTo>
                  <a:lnTo>
                    <a:pt x="2275446" y="130352"/>
                  </a:lnTo>
                  <a:lnTo>
                    <a:pt x="2284196" y="112903"/>
                  </a:lnTo>
                  <a:lnTo>
                    <a:pt x="2288273" y="87350"/>
                  </a:lnTo>
                  <a:lnTo>
                    <a:pt x="2286584" y="67081"/>
                  </a:lnTo>
                  <a:lnTo>
                    <a:pt x="2284120" y="58381"/>
                  </a:lnTo>
                  <a:lnTo>
                    <a:pt x="2262682" y="22821"/>
                  </a:lnTo>
                  <a:lnTo>
                    <a:pt x="2226589" y="5156"/>
                  </a:lnTo>
                  <a:lnTo>
                    <a:pt x="2219515" y="3975"/>
                  </a:lnTo>
                  <a:lnTo>
                    <a:pt x="2219515" y="93484"/>
                  </a:lnTo>
                  <a:lnTo>
                    <a:pt x="2216785" y="108508"/>
                  </a:lnTo>
                  <a:lnTo>
                    <a:pt x="2208822" y="120154"/>
                  </a:lnTo>
                  <a:lnTo>
                    <a:pt x="2195982" y="127673"/>
                  </a:lnTo>
                  <a:lnTo>
                    <a:pt x="2178634" y="130352"/>
                  </a:lnTo>
                  <a:lnTo>
                    <a:pt x="2160689" y="130352"/>
                  </a:lnTo>
                  <a:lnTo>
                    <a:pt x="2160689" y="60134"/>
                  </a:lnTo>
                  <a:lnTo>
                    <a:pt x="2164118" y="59258"/>
                  </a:lnTo>
                  <a:lnTo>
                    <a:pt x="2171001" y="58381"/>
                  </a:lnTo>
                  <a:lnTo>
                    <a:pt x="2183993" y="58381"/>
                  </a:lnTo>
                  <a:lnTo>
                    <a:pt x="2199208" y="60896"/>
                  </a:lnTo>
                  <a:lnTo>
                    <a:pt x="2210346" y="67703"/>
                  </a:lnTo>
                  <a:lnTo>
                    <a:pt x="2217191" y="78613"/>
                  </a:lnTo>
                  <a:lnTo>
                    <a:pt x="2219515" y="93484"/>
                  </a:lnTo>
                  <a:lnTo>
                    <a:pt x="2219515" y="3975"/>
                  </a:lnTo>
                  <a:lnTo>
                    <a:pt x="2203056" y="1219"/>
                  </a:lnTo>
                  <a:lnTo>
                    <a:pt x="2175586" y="0"/>
                  </a:lnTo>
                  <a:lnTo>
                    <a:pt x="2150808" y="469"/>
                  </a:lnTo>
                  <a:lnTo>
                    <a:pt x="2128355" y="1752"/>
                  </a:lnTo>
                  <a:lnTo>
                    <a:pt x="2108695" y="3708"/>
                  </a:lnTo>
                  <a:lnTo>
                    <a:pt x="2092299" y="6146"/>
                  </a:lnTo>
                  <a:lnTo>
                    <a:pt x="2092299" y="298018"/>
                  </a:lnTo>
                  <a:lnTo>
                    <a:pt x="2160689" y="298018"/>
                  </a:lnTo>
                  <a:lnTo>
                    <a:pt x="2160689" y="186982"/>
                  </a:lnTo>
                  <a:lnTo>
                    <a:pt x="2171763" y="186982"/>
                  </a:lnTo>
                  <a:lnTo>
                    <a:pt x="2203793" y="208267"/>
                  </a:lnTo>
                  <a:lnTo>
                    <a:pt x="2215083" y="254749"/>
                  </a:lnTo>
                  <a:lnTo>
                    <a:pt x="2219998" y="274370"/>
                  </a:lnTo>
                  <a:lnTo>
                    <a:pt x="2224201" y="288810"/>
                  </a:lnTo>
                  <a:lnTo>
                    <a:pt x="2227542" y="298018"/>
                  </a:lnTo>
                  <a:lnTo>
                    <a:pt x="2298217" y="298018"/>
                  </a:lnTo>
                  <a:close/>
                </a:path>
                <a:path w="2657475" h="3081654">
                  <a:moveTo>
                    <a:pt x="2512212" y="7416"/>
                  </a:moveTo>
                  <a:lnTo>
                    <a:pt x="2379967" y="7416"/>
                  </a:lnTo>
                  <a:lnTo>
                    <a:pt x="2379967" y="15341"/>
                  </a:lnTo>
                  <a:lnTo>
                    <a:pt x="2395448" y="15341"/>
                  </a:lnTo>
                  <a:lnTo>
                    <a:pt x="2401074" y="16738"/>
                  </a:lnTo>
                  <a:lnTo>
                    <a:pt x="2415590" y="248297"/>
                  </a:lnTo>
                  <a:lnTo>
                    <a:pt x="2415451" y="258406"/>
                  </a:lnTo>
                  <a:lnTo>
                    <a:pt x="2406078" y="285597"/>
                  </a:lnTo>
                  <a:lnTo>
                    <a:pt x="2401608" y="288594"/>
                  </a:lnTo>
                  <a:lnTo>
                    <a:pt x="2395690" y="290093"/>
                  </a:lnTo>
                  <a:lnTo>
                    <a:pt x="2379967" y="290093"/>
                  </a:lnTo>
                  <a:lnTo>
                    <a:pt x="2379967" y="298018"/>
                  </a:lnTo>
                  <a:lnTo>
                    <a:pt x="2512212" y="298018"/>
                  </a:lnTo>
                  <a:lnTo>
                    <a:pt x="2512212" y="290093"/>
                  </a:lnTo>
                  <a:lnTo>
                    <a:pt x="2496731" y="290093"/>
                  </a:lnTo>
                  <a:lnTo>
                    <a:pt x="2491105" y="288696"/>
                  </a:lnTo>
                  <a:lnTo>
                    <a:pt x="2476398" y="248297"/>
                  </a:lnTo>
                  <a:lnTo>
                    <a:pt x="2476398" y="57137"/>
                  </a:lnTo>
                  <a:lnTo>
                    <a:pt x="2486101" y="19850"/>
                  </a:lnTo>
                  <a:lnTo>
                    <a:pt x="2490571" y="16840"/>
                  </a:lnTo>
                  <a:lnTo>
                    <a:pt x="2496477" y="15341"/>
                  </a:lnTo>
                  <a:lnTo>
                    <a:pt x="2512212" y="15341"/>
                  </a:lnTo>
                  <a:lnTo>
                    <a:pt x="2512212" y="7416"/>
                  </a:lnTo>
                  <a:close/>
                </a:path>
                <a:path w="2657475" h="3081654">
                  <a:moveTo>
                    <a:pt x="2657056" y="7416"/>
                  </a:moveTo>
                  <a:lnTo>
                    <a:pt x="2524810" y="7416"/>
                  </a:lnTo>
                  <a:lnTo>
                    <a:pt x="2524810" y="15341"/>
                  </a:lnTo>
                  <a:lnTo>
                    <a:pt x="2540292" y="15341"/>
                  </a:lnTo>
                  <a:lnTo>
                    <a:pt x="2545918" y="16738"/>
                  </a:lnTo>
                  <a:lnTo>
                    <a:pt x="2560434" y="248297"/>
                  </a:lnTo>
                  <a:lnTo>
                    <a:pt x="2560294" y="258406"/>
                  </a:lnTo>
                  <a:lnTo>
                    <a:pt x="2550922" y="285597"/>
                  </a:lnTo>
                  <a:lnTo>
                    <a:pt x="2546451" y="288594"/>
                  </a:lnTo>
                  <a:lnTo>
                    <a:pt x="2540546" y="290093"/>
                  </a:lnTo>
                  <a:lnTo>
                    <a:pt x="2524810" y="290093"/>
                  </a:lnTo>
                  <a:lnTo>
                    <a:pt x="2524810" y="298018"/>
                  </a:lnTo>
                  <a:lnTo>
                    <a:pt x="2657056" y="298018"/>
                  </a:lnTo>
                  <a:lnTo>
                    <a:pt x="2657056" y="290093"/>
                  </a:lnTo>
                  <a:lnTo>
                    <a:pt x="2641574" y="290093"/>
                  </a:lnTo>
                  <a:lnTo>
                    <a:pt x="2635948" y="288696"/>
                  </a:lnTo>
                  <a:lnTo>
                    <a:pt x="2621242" y="248297"/>
                  </a:lnTo>
                  <a:lnTo>
                    <a:pt x="2621242" y="57137"/>
                  </a:lnTo>
                  <a:lnTo>
                    <a:pt x="2630944" y="19850"/>
                  </a:lnTo>
                  <a:lnTo>
                    <a:pt x="2635427" y="16840"/>
                  </a:lnTo>
                  <a:lnTo>
                    <a:pt x="2641333" y="15341"/>
                  </a:lnTo>
                  <a:lnTo>
                    <a:pt x="2657056" y="15341"/>
                  </a:lnTo>
                  <a:lnTo>
                    <a:pt x="2657056" y="7416"/>
                  </a:lnTo>
                  <a:close/>
                </a:path>
              </a:pathLst>
            </a:custGeom>
            <a:solidFill>
              <a:srgbClr val="104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78434" y="3937495"/>
              <a:ext cx="219621" cy="16445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67783" y="2600756"/>
              <a:ext cx="1071245" cy="956310"/>
            </a:xfrm>
            <a:custGeom>
              <a:avLst/>
              <a:gdLst/>
              <a:ahLst/>
              <a:cxnLst/>
              <a:rect l="l" t="t" r="r" b="b"/>
              <a:pathLst>
                <a:path w="1071245" h="956310">
                  <a:moveTo>
                    <a:pt x="100266" y="556704"/>
                  </a:moveTo>
                  <a:lnTo>
                    <a:pt x="0" y="556704"/>
                  </a:lnTo>
                  <a:lnTo>
                    <a:pt x="0" y="576135"/>
                  </a:lnTo>
                  <a:lnTo>
                    <a:pt x="37820" y="576135"/>
                  </a:lnTo>
                  <a:lnTo>
                    <a:pt x="37820" y="683818"/>
                  </a:lnTo>
                  <a:lnTo>
                    <a:pt x="62052" y="683818"/>
                  </a:lnTo>
                  <a:lnTo>
                    <a:pt x="62052" y="576135"/>
                  </a:lnTo>
                  <a:lnTo>
                    <a:pt x="100266" y="576135"/>
                  </a:lnTo>
                  <a:lnTo>
                    <a:pt x="100266" y="556704"/>
                  </a:lnTo>
                  <a:close/>
                </a:path>
                <a:path w="1071245" h="956310">
                  <a:moveTo>
                    <a:pt x="108280" y="398259"/>
                  </a:moveTo>
                  <a:lnTo>
                    <a:pt x="106057" y="392874"/>
                  </a:lnTo>
                  <a:lnTo>
                    <a:pt x="103568" y="384632"/>
                  </a:lnTo>
                  <a:lnTo>
                    <a:pt x="100825" y="374332"/>
                  </a:lnTo>
                  <a:lnTo>
                    <a:pt x="97840" y="362800"/>
                  </a:lnTo>
                  <a:lnTo>
                    <a:pt x="94869" y="354279"/>
                  </a:lnTo>
                  <a:lnTo>
                    <a:pt x="90868" y="347218"/>
                  </a:lnTo>
                  <a:lnTo>
                    <a:pt x="89738" y="346024"/>
                  </a:lnTo>
                  <a:lnTo>
                    <a:pt x="85737" y="341820"/>
                  </a:lnTo>
                  <a:lnTo>
                    <a:pt x="79324" y="338289"/>
                  </a:lnTo>
                  <a:lnTo>
                    <a:pt x="79324" y="337718"/>
                  </a:lnTo>
                  <a:lnTo>
                    <a:pt x="103365" y="305854"/>
                  </a:lnTo>
                  <a:lnTo>
                    <a:pt x="102603" y="298157"/>
                  </a:lnTo>
                  <a:lnTo>
                    <a:pt x="100380" y="291274"/>
                  </a:lnTo>
                  <a:lnTo>
                    <a:pt x="98247" y="287743"/>
                  </a:lnTo>
                  <a:lnTo>
                    <a:pt x="96786" y="285318"/>
                  </a:lnTo>
                  <a:lnTo>
                    <a:pt x="91935" y="280390"/>
                  </a:lnTo>
                  <a:lnTo>
                    <a:pt x="84480" y="275767"/>
                  </a:lnTo>
                  <a:lnTo>
                    <a:pt x="79324" y="274002"/>
                  </a:lnTo>
                  <a:lnTo>
                    <a:pt x="79324" y="308114"/>
                  </a:lnTo>
                  <a:lnTo>
                    <a:pt x="77470" y="316712"/>
                  </a:lnTo>
                  <a:lnTo>
                    <a:pt x="72161" y="323316"/>
                  </a:lnTo>
                  <a:lnTo>
                    <a:pt x="63779" y="327545"/>
                  </a:lnTo>
                  <a:lnTo>
                    <a:pt x="52730" y="329044"/>
                  </a:lnTo>
                  <a:lnTo>
                    <a:pt x="38354" y="329044"/>
                  </a:lnTo>
                  <a:lnTo>
                    <a:pt x="38354" y="288874"/>
                  </a:lnTo>
                  <a:lnTo>
                    <a:pt x="40716" y="288302"/>
                  </a:lnTo>
                  <a:lnTo>
                    <a:pt x="45643" y="287743"/>
                  </a:lnTo>
                  <a:lnTo>
                    <a:pt x="53327" y="287743"/>
                  </a:lnTo>
                  <a:lnTo>
                    <a:pt x="64033" y="288963"/>
                  </a:lnTo>
                  <a:lnTo>
                    <a:pt x="72224" y="292696"/>
                  </a:lnTo>
                  <a:lnTo>
                    <a:pt x="77470" y="299034"/>
                  </a:lnTo>
                  <a:lnTo>
                    <a:pt x="79324" y="308114"/>
                  </a:lnTo>
                  <a:lnTo>
                    <a:pt x="79324" y="274002"/>
                  </a:lnTo>
                  <a:lnTo>
                    <a:pt x="75285" y="272605"/>
                  </a:lnTo>
                  <a:lnTo>
                    <a:pt x="64173" y="270789"/>
                  </a:lnTo>
                  <a:lnTo>
                    <a:pt x="50965" y="270205"/>
                  </a:lnTo>
                  <a:lnTo>
                    <a:pt x="40614" y="270395"/>
                  </a:lnTo>
                  <a:lnTo>
                    <a:pt x="30797" y="270954"/>
                  </a:lnTo>
                  <a:lnTo>
                    <a:pt x="21894" y="271792"/>
                  </a:lnTo>
                  <a:lnTo>
                    <a:pt x="14325" y="272846"/>
                  </a:lnTo>
                  <a:lnTo>
                    <a:pt x="14325" y="398259"/>
                  </a:lnTo>
                  <a:lnTo>
                    <a:pt x="38354" y="398259"/>
                  </a:lnTo>
                  <a:lnTo>
                    <a:pt x="38354" y="346024"/>
                  </a:lnTo>
                  <a:lnTo>
                    <a:pt x="50571" y="346024"/>
                  </a:lnTo>
                  <a:lnTo>
                    <a:pt x="77089" y="379107"/>
                  </a:lnTo>
                  <a:lnTo>
                    <a:pt x="79489" y="387781"/>
                  </a:lnTo>
                  <a:lnTo>
                    <a:pt x="81572" y="394208"/>
                  </a:lnTo>
                  <a:lnTo>
                    <a:pt x="83261" y="398259"/>
                  </a:lnTo>
                  <a:lnTo>
                    <a:pt x="108280" y="398259"/>
                  </a:lnTo>
                  <a:close/>
                </a:path>
                <a:path w="1071245" h="956310">
                  <a:moveTo>
                    <a:pt x="110642" y="10375"/>
                  </a:moveTo>
                  <a:lnTo>
                    <a:pt x="105765" y="8458"/>
                  </a:lnTo>
                  <a:lnTo>
                    <a:pt x="98628" y="6629"/>
                  </a:lnTo>
                  <a:lnTo>
                    <a:pt x="89433" y="5257"/>
                  </a:lnTo>
                  <a:lnTo>
                    <a:pt x="78346" y="4711"/>
                  </a:lnTo>
                  <a:lnTo>
                    <a:pt x="50139" y="9321"/>
                  </a:lnTo>
                  <a:lnTo>
                    <a:pt x="27673" y="22580"/>
                  </a:lnTo>
                  <a:lnTo>
                    <a:pt x="12801" y="43700"/>
                  </a:lnTo>
                  <a:lnTo>
                    <a:pt x="7429" y="71856"/>
                  </a:lnTo>
                  <a:lnTo>
                    <a:pt x="12090" y="98183"/>
                  </a:lnTo>
                  <a:lnTo>
                    <a:pt x="25501" y="118414"/>
                  </a:lnTo>
                  <a:lnTo>
                    <a:pt x="46812" y="131394"/>
                  </a:lnTo>
                  <a:lnTo>
                    <a:pt x="75184" y="135978"/>
                  </a:lnTo>
                  <a:lnTo>
                    <a:pt x="86474" y="135470"/>
                  </a:lnTo>
                  <a:lnTo>
                    <a:pt x="100126" y="113766"/>
                  </a:lnTo>
                  <a:lnTo>
                    <a:pt x="93649" y="115252"/>
                  </a:lnTo>
                  <a:lnTo>
                    <a:pt x="86525" y="116217"/>
                  </a:lnTo>
                  <a:lnTo>
                    <a:pt x="79133" y="116547"/>
                  </a:lnTo>
                  <a:lnTo>
                    <a:pt x="59601" y="113322"/>
                  </a:lnTo>
                  <a:lnTo>
                    <a:pt x="45046" y="104114"/>
                  </a:lnTo>
                  <a:lnTo>
                    <a:pt x="35966" y="89662"/>
                  </a:lnTo>
                  <a:lnTo>
                    <a:pt x="32842" y="70726"/>
                  </a:lnTo>
                  <a:lnTo>
                    <a:pt x="36309" y="50533"/>
                  </a:lnTo>
                  <a:lnTo>
                    <a:pt x="45961" y="35890"/>
                  </a:lnTo>
                  <a:lnTo>
                    <a:pt x="60667" y="26962"/>
                  </a:lnTo>
                  <a:lnTo>
                    <a:pt x="79324" y="23952"/>
                  </a:lnTo>
                  <a:lnTo>
                    <a:pt x="87160" y="24345"/>
                  </a:lnTo>
                  <a:lnTo>
                    <a:pt x="94094" y="25412"/>
                  </a:lnTo>
                  <a:lnTo>
                    <a:pt x="100152" y="26974"/>
                  </a:lnTo>
                  <a:lnTo>
                    <a:pt x="105321" y="28854"/>
                  </a:lnTo>
                  <a:lnTo>
                    <a:pt x="106730" y="23952"/>
                  </a:lnTo>
                  <a:lnTo>
                    <a:pt x="110642" y="10375"/>
                  </a:lnTo>
                  <a:close/>
                </a:path>
                <a:path w="1071245" h="956310">
                  <a:moveTo>
                    <a:pt x="130213" y="889038"/>
                  </a:moveTo>
                  <a:lnTo>
                    <a:pt x="126034" y="863714"/>
                  </a:lnTo>
                  <a:lnTo>
                    <a:pt x="113931" y="843305"/>
                  </a:lnTo>
                  <a:lnTo>
                    <a:pt x="113792" y="843203"/>
                  </a:lnTo>
                  <a:lnTo>
                    <a:pt x="104470" y="836663"/>
                  </a:lnTo>
                  <a:lnTo>
                    <a:pt x="104470" y="889038"/>
                  </a:lnTo>
                  <a:lnTo>
                    <a:pt x="104470" y="890917"/>
                  </a:lnTo>
                  <a:lnTo>
                    <a:pt x="102171" y="908621"/>
                  </a:lnTo>
                  <a:lnTo>
                    <a:pt x="95072" y="923721"/>
                  </a:lnTo>
                  <a:lnTo>
                    <a:pt x="83578" y="933818"/>
                  </a:lnTo>
                  <a:lnTo>
                    <a:pt x="67957" y="937501"/>
                  </a:lnTo>
                  <a:lnTo>
                    <a:pt x="52400" y="933856"/>
                  </a:lnTo>
                  <a:lnTo>
                    <a:pt x="40830" y="923899"/>
                  </a:lnTo>
                  <a:lnTo>
                    <a:pt x="33616" y="909104"/>
                  </a:lnTo>
                  <a:lnTo>
                    <a:pt x="31178" y="891298"/>
                  </a:lnTo>
                  <a:lnTo>
                    <a:pt x="31242" y="889977"/>
                  </a:lnTo>
                  <a:lnTo>
                    <a:pt x="33502" y="872413"/>
                  </a:lnTo>
                  <a:lnTo>
                    <a:pt x="40538" y="857237"/>
                  </a:lnTo>
                  <a:lnTo>
                    <a:pt x="52070" y="846975"/>
                  </a:lnTo>
                  <a:lnTo>
                    <a:pt x="67957" y="843203"/>
                  </a:lnTo>
                  <a:lnTo>
                    <a:pt x="83908" y="847153"/>
                  </a:lnTo>
                  <a:lnTo>
                    <a:pt x="95364" y="857618"/>
                  </a:lnTo>
                  <a:lnTo>
                    <a:pt x="102285" y="872566"/>
                  </a:lnTo>
                  <a:lnTo>
                    <a:pt x="104470" y="889038"/>
                  </a:lnTo>
                  <a:lnTo>
                    <a:pt x="104470" y="836663"/>
                  </a:lnTo>
                  <a:lnTo>
                    <a:pt x="94551" y="829691"/>
                  </a:lnTo>
                  <a:lnTo>
                    <a:pt x="68554" y="824725"/>
                  </a:lnTo>
                  <a:lnTo>
                    <a:pt x="42913" y="829640"/>
                  </a:lnTo>
                  <a:lnTo>
                    <a:pt x="22999" y="843381"/>
                  </a:lnTo>
                  <a:lnTo>
                    <a:pt x="10109" y="864425"/>
                  </a:lnTo>
                  <a:lnTo>
                    <a:pt x="5524" y="891298"/>
                  </a:lnTo>
                  <a:lnTo>
                    <a:pt x="9804" y="917168"/>
                  </a:lnTo>
                  <a:lnTo>
                    <a:pt x="22021" y="937653"/>
                  </a:lnTo>
                  <a:lnTo>
                    <a:pt x="41249" y="951141"/>
                  </a:lnTo>
                  <a:lnTo>
                    <a:pt x="66586" y="955992"/>
                  </a:lnTo>
                  <a:lnTo>
                    <a:pt x="91986" y="951522"/>
                  </a:lnTo>
                  <a:lnTo>
                    <a:pt x="112141" y="938504"/>
                  </a:lnTo>
                  <a:lnTo>
                    <a:pt x="112763" y="937501"/>
                  </a:lnTo>
                  <a:lnTo>
                    <a:pt x="125425" y="917486"/>
                  </a:lnTo>
                  <a:lnTo>
                    <a:pt x="130213" y="889038"/>
                  </a:lnTo>
                  <a:close/>
                </a:path>
                <a:path w="1071245" h="956310">
                  <a:moveTo>
                    <a:pt x="206171" y="349034"/>
                  </a:moveTo>
                  <a:lnTo>
                    <a:pt x="205320" y="342620"/>
                  </a:lnTo>
                  <a:lnTo>
                    <a:pt x="204101" y="333527"/>
                  </a:lnTo>
                  <a:lnTo>
                    <a:pt x="197739" y="320179"/>
                  </a:lnTo>
                  <a:lnTo>
                    <a:pt x="197231" y="319112"/>
                  </a:lnTo>
                  <a:lnTo>
                    <a:pt x="184454" y="308483"/>
                  </a:lnTo>
                  <a:lnTo>
                    <a:pt x="183324" y="308254"/>
                  </a:lnTo>
                  <a:lnTo>
                    <a:pt x="183324" y="342620"/>
                  </a:lnTo>
                  <a:lnTo>
                    <a:pt x="141173" y="342620"/>
                  </a:lnTo>
                  <a:lnTo>
                    <a:pt x="142963" y="335140"/>
                  </a:lnTo>
                  <a:lnTo>
                    <a:pt x="147053" y="327863"/>
                  </a:lnTo>
                  <a:lnTo>
                    <a:pt x="153771" y="322351"/>
                  </a:lnTo>
                  <a:lnTo>
                    <a:pt x="163436" y="320179"/>
                  </a:lnTo>
                  <a:lnTo>
                    <a:pt x="173380" y="322491"/>
                  </a:lnTo>
                  <a:lnTo>
                    <a:pt x="179514" y="328218"/>
                  </a:lnTo>
                  <a:lnTo>
                    <a:pt x="182575" y="335534"/>
                  </a:lnTo>
                  <a:lnTo>
                    <a:pt x="183324" y="342620"/>
                  </a:lnTo>
                  <a:lnTo>
                    <a:pt x="183324" y="308254"/>
                  </a:lnTo>
                  <a:lnTo>
                    <a:pt x="144513" y="308483"/>
                  </a:lnTo>
                  <a:lnTo>
                    <a:pt x="117932" y="353745"/>
                  </a:lnTo>
                  <a:lnTo>
                    <a:pt x="121272" y="372872"/>
                  </a:lnTo>
                  <a:lnTo>
                    <a:pt x="130975" y="387578"/>
                  </a:lnTo>
                  <a:lnTo>
                    <a:pt x="146507" y="397002"/>
                  </a:lnTo>
                  <a:lnTo>
                    <a:pt x="167373" y="400329"/>
                  </a:lnTo>
                  <a:lnTo>
                    <a:pt x="177253" y="399859"/>
                  </a:lnTo>
                  <a:lnTo>
                    <a:pt x="186182" y="398602"/>
                  </a:lnTo>
                  <a:lnTo>
                    <a:pt x="194068" y="396748"/>
                  </a:lnTo>
                  <a:lnTo>
                    <a:pt x="200863" y="394487"/>
                  </a:lnTo>
                  <a:lnTo>
                    <a:pt x="198221" y="382600"/>
                  </a:lnTo>
                  <a:lnTo>
                    <a:pt x="197307" y="378460"/>
                  </a:lnTo>
                  <a:lnTo>
                    <a:pt x="191655" y="380212"/>
                  </a:lnTo>
                  <a:lnTo>
                    <a:pt x="185496" y="381520"/>
                  </a:lnTo>
                  <a:lnTo>
                    <a:pt x="178587" y="382320"/>
                  </a:lnTo>
                  <a:lnTo>
                    <a:pt x="170726" y="382600"/>
                  </a:lnTo>
                  <a:lnTo>
                    <a:pt x="159702" y="381215"/>
                  </a:lnTo>
                  <a:lnTo>
                    <a:pt x="150406" y="376936"/>
                  </a:lnTo>
                  <a:lnTo>
                    <a:pt x="143878" y="369544"/>
                  </a:lnTo>
                  <a:lnTo>
                    <a:pt x="141173" y="358838"/>
                  </a:lnTo>
                  <a:lnTo>
                    <a:pt x="205384" y="358838"/>
                  </a:lnTo>
                  <a:lnTo>
                    <a:pt x="205778" y="356768"/>
                  </a:lnTo>
                  <a:lnTo>
                    <a:pt x="206121" y="353745"/>
                  </a:lnTo>
                  <a:lnTo>
                    <a:pt x="206171" y="349034"/>
                  </a:lnTo>
                  <a:close/>
                </a:path>
                <a:path w="1071245" h="956310">
                  <a:moveTo>
                    <a:pt x="215239" y="87134"/>
                  </a:moveTo>
                  <a:lnTo>
                    <a:pt x="211810" y="67995"/>
                  </a:lnTo>
                  <a:lnTo>
                    <a:pt x="204635" y="56959"/>
                  </a:lnTo>
                  <a:lnTo>
                    <a:pt x="202120" y="53098"/>
                  </a:lnTo>
                  <a:lnTo>
                    <a:pt x="190169" y="45415"/>
                  </a:lnTo>
                  <a:lnTo>
                    <a:pt x="190169" y="88074"/>
                  </a:lnTo>
                  <a:lnTo>
                    <a:pt x="188493" y="100418"/>
                  </a:lnTo>
                  <a:lnTo>
                    <a:pt x="183667" y="110375"/>
                  </a:lnTo>
                  <a:lnTo>
                    <a:pt x="176263" y="116878"/>
                  </a:lnTo>
                  <a:lnTo>
                    <a:pt x="166789" y="119189"/>
                  </a:lnTo>
                  <a:lnTo>
                    <a:pt x="156819" y="116827"/>
                  </a:lnTo>
                  <a:lnTo>
                    <a:pt x="149326" y="110286"/>
                  </a:lnTo>
                  <a:lnTo>
                    <a:pt x="144589" y="100418"/>
                  </a:lnTo>
                  <a:lnTo>
                    <a:pt x="143027" y="88633"/>
                  </a:lnTo>
                  <a:lnTo>
                    <a:pt x="143065" y="87134"/>
                  </a:lnTo>
                  <a:lnTo>
                    <a:pt x="144297" y="76771"/>
                  </a:lnTo>
                  <a:lnTo>
                    <a:pt x="148539" y="66789"/>
                  </a:lnTo>
                  <a:lnTo>
                    <a:pt x="155994" y="59677"/>
                  </a:lnTo>
                  <a:lnTo>
                    <a:pt x="166979" y="56959"/>
                  </a:lnTo>
                  <a:lnTo>
                    <a:pt x="177584" y="59753"/>
                  </a:lnTo>
                  <a:lnTo>
                    <a:pt x="184797" y="66954"/>
                  </a:lnTo>
                  <a:lnTo>
                    <a:pt x="188912" y="76847"/>
                  </a:lnTo>
                  <a:lnTo>
                    <a:pt x="190157" y="87134"/>
                  </a:lnTo>
                  <a:lnTo>
                    <a:pt x="190169" y="88074"/>
                  </a:lnTo>
                  <a:lnTo>
                    <a:pt x="190169" y="45415"/>
                  </a:lnTo>
                  <a:lnTo>
                    <a:pt x="187071" y="43421"/>
                  </a:lnTo>
                  <a:lnTo>
                    <a:pt x="167576" y="39979"/>
                  </a:lnTo>
                  <a:lnTo>
                    <a:pt x="147599" y="43345"/>
                  </a:lnTo>
                  <a:lnTo>
                    <a:pt x="131889" y="52997"/>
                  </a:lnTo>
                  <a:lnTo>
                    <a:pt x="121615" y="68300"/>
                  </a:lnTo>
                  <a:lnTo>
                    <a:pt x="117932" y="88633"/>
                  </a:lnTo>
                  <a:lnTo>
                    <a:pt x="121615" y="108445"/>
                  </a:lnTo>
                  <a:lnTo>
                    <a:pt x="131762" y="123342"/>
                  </a:lnTo>
                  <a:lnTo>
                    <a:pt x="147015" y="132727"/>
                  </a:lnTo>
                  <a:lnTo>
                    <a:pt x="166001" y="135978"/>
                  </a:lnTo>
                  <a:lnTo>
                    <a:pt x="183997" y="133096"/>
                  </a:lnTo>
                  <a:lnTo>
                    <a:pt x="199771" y="124218"/>
                  </a:lnTo>
                  <a:lnTo>
                    <a:pt x="203479" y="119189"/>
                  </a:lnTo>
                  <a:lnTo>
                    <a:pt x="210972" y="109016"/>
                  </a:lnTo>
                  <a:lnTo>
                    <a:pt x="215239" y="87134"/>
                  </a:lnTo>
                  <a:close/>
                </a:path>
                <a:path w="1071245" h="956310">
                  <a:moveTo>
                    <a:pt x="227317" y="617245"/>
                  </a:moveTo>
                  <a:lnTo>
                    <a:pt x="225894" y="602195"/>
                  </a:lnTo>
                  <a:lnTo>
                    <a:pt x="221780" y="589470"/>
                  </a:lnTo>
                  <a:lnTo>
                    <a:pt x="215265" y="578942"/>
                  </a:lnTo>
                  <a:lnTo>
                    <a:pt x="210083" y="573862"/>
                  </a:lnTo>
                  <a:lnTo>
                    <a:pt x="206629" y="570471"/>
                  </a:lnTo>
                  <a:lnTo>
                    <a:pt x="201701" y="567347"/>
                  </a:lnTo>
                  <a:lnTo>
                    <a:pt x="201701" y="617994"/>
                  </a:lnTo>
                  <a:lnTo>
                    <a:pt x="198285" y="639241"/>
                  </a:lnTo>
                  <a:lnTo>
                    <a:pt x="188417" y="654494"/>
                  </a:lnTo>
                  <a:lnTo>
                    <a:pt x="172618" y="663676"/>
                  </a:lnTo>
                  <a:lnTo>
                    <a:pt x="151472" y="666661"/>
                  </a:lnTo>
                  <a:lnTo>
                    <a:pt x="141427" y="666661"/>
                  </a:lnTo>
                  <a:lnTo>
                    <a:pt x="138087" y="666089"/>
                  </a:lnTo>
                  <a:lnTo>
                    <a:pt x="138087" y="575183"/>
                  </a:lnTo>
                  <a:lnTo>
                    <a:pt x="141427" y="574433"/>
                  </a:lnTo>
                  <a:lnTo>
                    <a:pt x="146939" y="573862"/>
                  </a:lnTo>
                  <a:lnTo>
                    <a:pt x="154622" y="573862"/>
                  </a:lnTo>
                  <a:lnTo>
                    <a:pt x="174815" y="576808"/>
                  </a:lnTo>
                  <a:lnTo>
                    <a:pt x="189623" y="585393"/>
                  </a:lnTo>
                  <a:lnTo>
                    <a:pt x="198704" y="599249"/>
                  </a:lnTo>
                  <a:lnTo>
                    <a:pt x="201701" y="617994"/>
                  </a:lnTo>
                  <a:lnTo>
                    <a:pt x="201701" y="567347"/>
                  </a:lnTo>
                  <a:lnTo>
                    <a:pt x="196507" y="564045"/>
                  </a:lnTo>
                  <a:lnTo>
                    <a:pt x="184277" y="559447"/>
                  </a:lnTo>
                  <a:lnTo>
                    <a:pt x="169684" y="556691"/>
                  </a:lnTo>
                  <a:lnTo>
                    <a:pt x="152463" y="555764"/>
                  </a:lnTo>
                  <a:lnTo>
                    <a:pt x="141871" y="555942"/>
                  </a:lnTo>
                  <a:lnTo>
                    <a:pt x="131762" y="556450"/>
                  </a:lnTo>
                  <a:lnTo>
                    <a:pt x="122351" y="557276"/>
                  </a:lnTo>
                  <a:lnTo>
                    <a:pt x="113855" y="558406"/>
                  </a:lnTo>
                  <a:lnTo>
                    <a:pt x="113855" y="683437"/>
                  </a:lnTo>
                  <a:lnTo>
                    <a:pt x="120294" y="684110"/>
                  </a:lnTo>
                  <a:lnTo>
                    <a:pt x="127838" y="684644"/>
                  </a:lnTo>
                  <a:lnTo>
                    <a:pt x="136575" y="685012"/>
                  </a:lnTo>
                  <a:lnTo>
                    <a:pt x="146545" y="685139"/>
                  </a:lnTo>
                  <a:lnTo>
                    <a:pt x="164973" y="684047"/>
                  </a:lnTo>
                  <a:lnTo>
                    <a:pt x="206629" y="667791"/>
                  </a:lnTo>
                  <a:lnTo>
                    <a:pt x="225869" y="633158"/>
                  </a:lnTo>
                  <a:lnTo>
                    <a:pt x="227317" y="617245"/>
                  </a:lnTo>
                  <a:close/>
                </a:path>
                <a:path w="1071245" h="956310">
                  <a:moveTo>
                    <a:pt x="243078" y="953909"/>
                  </a:moveTo>
                  <a:lnTo>
                    <a:pt x="240868" y="948537"/>
                  </a:lnTo>
                  <a:lnTo>
                    <a:pt x="238379" y="940295"/>
                  </a:lnTo>
                  <a:lnTo>
                    <a:pt x="235623" y="929995"/>
                  </a:lnTo>
                  <a:lnTo>
                    <a:pt x="232638" y="918451"/>
                  </a:lnTo>
                  <a:lnTo>
                    <a:pt x="229654" y="909929"/>
                  </a:lnTo>
                  <a:lnTo>
                    <a:pt x="225666" y="902881"/>
                  </a:lnTo>
                  <a:lnTo>
                    <a:pt x="224523" y="901674"/>
                  </a:lnTo>
                  <a:lnTo>
                    <a:pt x="220535" y="897483"/>
                  </a:lnTo>
                  <a:lnTo>
                    <a:pt x="214122" y="893940"/>
                  </a:lnTo>
                  <a:lnTo>
                    <a:pt x="214122" y="893368"/>
                  </a:lnTo>
                  <a:lnTo>
                    <a:pt x="223113" y="888873"/>
                  </a:lnTo>
                  <a:lnTo>
                    <a:pt x="227749" y="884694"/>
                  </a:lnTo>
                  <a:lnTo>
                    <a:pt x="230784" y="881964"/>
                  </a:lnTo>
                  <a:lnTo>
                    <a:pt x="236143" y="872794"/>
                  </a:lnTo>
                  <a:lnTo>
                    <a:pt x="238150" y="861504"/>
                  </a:lnTo>
                  <a:lnTo>
                    <a:pt x="237388" y="853808"/>
                  </a:lnTo>
                  <a:lnTo>
                    <a:pt x="214122" y="829665"/>
                  </a:lnTo>
                  <a:lnTo>
                    <a:pt x="214122" y="863765"/>
                  </a:lnTo>
                  <a:lnTo>
                    <a:pt x="212267" y="872375"/>
                  </a:lnTo>
                  <a:lnTo>
                    <a:pt x="206959" y="878967"/>
                  </a:lnTo>
                  <a:lnTo>
                    <a:pt x="198577" y="883208"/>
                  </a:lnTo>
                  <a:lnTo>
                    <a:pt x="187528" y="884694"/>
                  </a:lnTo>
                  <a:lnTo>
                    <a:pt x="173151" y="884694"/>
                  </a:lnTo>
                  <a:lnTo>
                    <a:pt x="173151" y="844524"/>
                  </a:lnTo>
                  <a:lnTo>
                    <a:pt x="175514" y="843965"/>
                  </a:lnTo>
                  <a:lnTo>
                    <a:pt x="180441" y="843394"/>
                  </a:lnTo>
                  <a:lnTo>
                    <a:pt x="188112" y="843394"/>
                  </a:lnTo>
                  <a:lnTo>
                    <a:pt x="198831" y="844613"/>
                  </a:lnTo>
                  <a:lnTo>
                    <a:pt x="207022" y="848347"/>
                  </a:lnTo>
                  <a:lnTo>
                    <a:pt x="212280" y="854697"/>
                  </a:lnTo>
                  <a:lnTo>
                    <a:pt x="214122" y="863765"/>
                  </a:lnTo>
                  <a:lnTo>
                    <a:pt x="214122" y="829665"/>
                  </a:lnTo>
                  <a:lnTo>
                    <a:pt x="210083" y="828268"/>
                  </a:lnTo>
                  <a:lnTo>
                    <a:pt x="198970" y="826439"/>
                  </a:lnTo>
                  <a:lnTo>
                    <a:pt x="185750" y="825855"/>
                  </a:lnTo>
                  <a:lnTo>
                    <a:pt x="175399" y="826058"/>
                  </a:lnTo>
                  <a:lnTo>
                    <a:pt x="165595" y="826617"/>
                  </a:lnTo>
                  <a:lnTo>
                    <a:pt x="156705" y="827455"/>
                  </a:lnTo>
                  <a:lnTo>
                    <a:pt x="149123" y="828497"/>
                  </a:lnTo>
                  <a:lnTo>
                    <a:pt x="149123" y="953909"/>
                  </a:lnTo>
                  <a:lnTo>
                    <a:pt x="173151" y="953909"/>
                  </a:lnTo>
                  <a:lnTo>
                    <a:pt x="173151" y="901674"/>
                  </a:lnTo>
                  <a:lnTo>
                    <a:pt x="185356" y="901674"/>
                  </a:lnTo>
                  <a:lnTo>
                    <a:pt x="211886" y="934770"/>
                  </a:lnTo>
                  <a:lnTo>
                    <a:pt x="214299" y="943444"/>
                  </a:lnTo>
                  <a:lnTo>
                    <a:pt x="216369" y="949871"/>
                  </a:lnTo>
                  <a:lnTo>
                    <a:pt x="218059" y="953909"/>
                  </a:lnTo>
                  <a:lnTo>
                    <a:pt x="243078" y="953909"/>
                  </a:lnTo>
                  <a:close/>
                </a:path>
                <a:path w="1071245" h="956310">
                  <a:moveTo>
                    <a:pt x="285953" y="371475"/>
                  </a:moveTo>
                  <a:lnTo>
                    <a:pt x="248132" y="339229"/>
                  </a:lnTo>
                  <a:lnTo>
                    <a:pt x="243598" y="336397"/>
                  </a:lnTo>
                  <a:lnTo>
                    <a:pt x="243598" y="324891"/>
                  </a:lnTo>
                  <a:lnTo>
                    <a:pt x="248323" y="320929"/>
                  </a:lnTo>
                  <a:lnTo>
                    <a:pt x="265468" y="320929"/>
                  </a:lnTo>
                  <a:lnTo>
                    <a:pt x="273151" y="323951"/>
                  </a:lnTo>
                  <a:lnTo>
                    <a:pt x="277279" y="326212"/>
                  </a:lnTo>
                  <a:lnTo>
                    <a:pt x="278803" y="320929"/>
                  </a:lnTo>
                  <a:lnTo>
                    <a:pt x="256603" y="304342"/>
                  </a:lnTo>
                  <a:lnTo>
                    <a:pt x="241541" y="306565"/>
                  </a:lnTo>
                  <a:lnTo>
                    <a:pt x="230124" y="312686"/>
                  </a:lnTo>
                  <a:lnTo>
                    <a:pt x="222885" y="321843"/>
                  </a:lnTo>
                  <a:lnTo>
                    <a:pt x="220357" y="333197"/>
                  </a:lnTo>
                  <a:lnTo>
                    <a:pt x="221754" y="341033"/>
                  </a:lnTo>
                  <a:lnTo>
                    <a:pt x="226453" y="348272"/>
                  </a:lnTo>
                  <a:lnTo>
                    <a:pt x="234696" y="354672"/>
                  </a:lnTo>
                  <a:lnTo>
                    <a:pt x="246748" y="359968"/>
                  </a:lnTo>
                  <a:lnTo>
                    <a:pt x="258572" y="363931"/>
                  </a:lnTo>
                  <a:lnTo>
                    <a:pt x="262509" y="367144"/>
                  </a:lnTo>
                  <a:lnTo>
                    <a:pt x="262509" y="379399"/>
                  </a:lnTo>
                  <a:lnTo>
                    <a:pt x="257784" y="383552"/>
                  </a:lnTo>
                  <a:lnTo>
                    <a:pt x="247142" y="383552"/>
                  </a:lnTo>
                  <a:lnTo>
                    <a:pt x="240411" y="382968"/>
                  </a:lnTo>
                  <a:lnTo>
                    <a:pt x="233654" y="381444"/>
                  </a:lnTo>
                  <a:lnTo>
                    <a:pt x="227482" y="379323"/>
                  </a:lnTo>
                  <a:lnTo>
                    <a:pt x="222529" y="376948"/>
                  </a:lnTo>
                  <a:lnTo>
                    <a:pt x="217792" y="393738"/>
                  </a:lnTo>
                  <a:lnTo>
                    <a:pt x="223710" y="396354"/>
                  </a:lnTo>
                  <a:lnTo>
                    <a:pt x="230670" y="398449"/>
                  </a:lnTo>
                  <a:lnTo>
                    <a:pt x="238480" y="399821"/>
                  </a:lnTo>
                  <a:lnTo>
                    <a:pt x="246951" y="400329"/>
                  </a:lnTo>
                  <a:lnTo>
                    <a:pt x="263766" y="398145"/>
                  </a:lnTo>
                  <a:lnTo>
                    <a:pt x="275971" y="392125"/>
                  </a:lnTo>
                  <a:lnTo>
                    <a:pt x="282968" y="383552"/>
                  </a:lnTo>
                  <a:lnTo>
                    <a:pt x="283425" y="382968"/>
                  </a:lnTo>
                  <a:lnTo>
                    <a:pt x="285953" y="371475"/>
                  </a:lnTo>
                  <a:close/>
                </a:path>
                <a:path w="1071245" h="956310">
                  <a:moveTo>
                    <a:pt x="320027" y="79400"/>
                  </a:moveTo>
                  <a:lnTo>
                    <a:pt x="317055" y="60985"/>
                  </a:lnTo>
                  <a:lnTo>
                    <a:pt x="315683" y="58839"/>
                  </a:lnTo>
                  <a:lnTo>
                    <a:pt x="313766" y="55829"/>
                  </a:lnTo>
                  <a:lnTo>
                    <a:pt x="309270" y="48806"/>
                  </a:lnTo>
                  <a:lnTo>
                    <a:pt x="298310" y="42049"/>
                  </a:lnTo>
                  <a:lnTo>
                    <a:pt x="285953" y="39979"/>
                  </a:lnTo>
                  <a:lnTo>
                    <a:pt x="275031" y="41452"/>
                  </a:lnTo>
                  <a:lnTo>
                    <a:pt x="266255" y="45212"/>
                  </a:lnTo>
                  <a:lnTo>
                    <a:pt x="259689" y="50330"/>
                  </a:lnTo>
                  <a:lnTo>
                    <a:pt x="255422" y="55829"/>
                  </a:lnTo>
                  <a:lnTo>
                    <a:pt x="254838" y="55829"/>
                  </a:lnTo>
                  <a:lnTo>
                    <a:pt x="253657" y="42049"/>
                  </a:lnTo>
                  <a:lnTo>
                    <a:pt x="232371" y="42049"/>
                  </a:lnTo>
                  <a:lnTo>
                    <a:pt x="232740" y="48183"/>
                  </a:lnTo>
                  <a:lnTo>
                    <a:pt x="232994" y="54737"/>
                  </a:lnTo>
                  <a:lnTo>
                    <a:pt x="233070" y="58839"/>
                  </a:lnTo>
                  <a:lnTo>
                    <a:pt x="233172" y="133896"/>
                  </a:lnTo>
                  <a:lnTo>
                    <a:pt x="257594" y="133896"/>
                  </a:lnTo>
                  <a:lnTo>
                    <a:pt x="257594" y="77317"/>
                  </a:lnTo>
                  <a:lnTo>
                    <a:pt x="257784" y="74498"/>
                  </a:lnTo>
                  <a:lnTo>
                    <a:pt x="258572" y="72415"/>
                  </a:lnTo>
                  <a:lnTo>
                    <a:pt x="261137" y="65443"/>
                  </a:lnTo>
                  <a:lnTo>
                    <a:pt x="267830" y="58839"/>
                  </a:lnTo>
                  <a:lnTo>
                    <a:pt x="277482" y="58839"/>
                  </a:lnTo>
                  <a:lnTo>
                    <a:pt x="285915" y="60617"/>
                  </a:lnTo>
                  <a:lnTo>
                    <a:pt x="291592" y="65493"/>
                  </a:lnTo>
                  <a:lnTo>
                    <a:pt x="294792" y="72847"/>
                  </a:lnTo>
                  <a:lnTo>
                    <a:pt x="295808" y="82042"/>
                  </a:lnTo>
                  <a:lnTo>
                    <a:pt x="295808" y="133896"/>
                  </a:lnTo>
                  <a:lnTo>
                    <a:pt x="320027" y="133896"/>
                  </a:lnTo>
                  <a:lnTo>
                    <a:pt x="320027" y="79400"/>
                  </a:lnTo>
                  <a:close/>
                </a:path>
                <a:path w="1071245" h="956310">
                  <a:moveTo>
                    <a:pt x="326783" y="647611"/>
                  </a:moveTo>
                  <a:lnTo>
                    <a:pt x="292506" y="609892"/>
                  </a:lnTo>
                  <a:lnTo>
                    <a:pt x="281063" y="605218"/>
                  </a:lnTo>
                  <a:lnTo>
                    <a:pt x="273164" y="600633"/>
                  </a:lnTo>
                  <a:lnTo>
                    <a:pt x="268592" y="595439"/>
                  </a:lnTo>
                  <a:lnTo>
                    <a:pt x="267106" y="588949"/>
                  </a:lnTo>
                  <a:lnTo>
                    <a:pt x="268401" y="583463"/>
                  </a:lnTo>
                  <a:lnTo>
                    <a:pt x="272376" y="578561"/>
                  </a:lnTo>
                  <a:lnTo>
                    <a:pt x="279247" y="575043"/>
                  </a:lnTo>
                  <a:lnTo>
                    <a:pt x="289166" y="573684"/>
                  </a:lnTo>
                  <a:lnTo>
                    <a:pt x="297865" y="574281"/>
                  </a:lnTo>
                  <a:lnTo>
                    <a:pt x="305244" y="575779"/>
                  </a:lnTo>
                  <a:lnTo>
                    <a:pt x="311188" y="577748"/>
                  </a:lnTo>
                  <a:lnTo>
                    <a:pt x="315556" y="579716"/>
                  </a:lnTo>
                  <a:lnTo>
                    <a:pt x="317474" y="573684"/>
                  </a:lnTo>
                  <a:lnTo>
                    <a:pt x="289560" y="554634"/>
                  </a:lnTo>
                  <a:lnTo>
                    <a:pt x="270103" y="557441"/>
                  </a:lnTo>
                  <a:lnTo>
                    <a:pt x="255333" y="565150"/>
                  </a:lnTo>
                  <a:lnTo>
                    <a:pt x="245960" y="576757"/>
                  </a:lnTo>
                  <a:lnTo>
                    <a:pt x="242671" y="591223"/>
                  </a:lnTo>
                  <a:lnTo>
                    <a:pt x="245198" y="603656"/>
                  </a:lnTo>
                  <a:lnTo>
                    <a:pt x="252412" y="613727"/>
                  </a:lnTo>
                  <a:lnTo>
                    <a:pt x="263702" y="621792"/>
                  </a:lnTo>
                  <a:lnTo>
                    <a:pt x="278523" y="628180"/>
                  </a:lnTo>
                  <a:lnTo>
                    <a:pt x="289369" y="632599"/>
                  </a:lnTo>
                  <a:lnTo>
                    <a:pt x="296697" y="637336"/>
                  </a:lnTo>
                  <a:lnTo>
                    <a:pt x="300850" y="642772"/>
                  </a:lnTo>
                  <a:lnTo>
                    <a:pt x="302158" y="649300"/>
                  </a:lnTo>
                  <a:lnTo>
                    <a:pt x="300570" y="656386"/>
                  </a:lnTo>
                  <a:lnTo>
                    <a:pt x="295884" y="661873"/>
                  </a:lnTo>
                  <a:lnTo>
                    <a:pt x="288290" y="665403"/>
                  </a:lnTo>
                  <a:lnTo>
                    <a:pt x="277939" y="666661"/>
                  </a:lnTo>
                  <a:lnTo>
                    <a:pt x="268795" y="666000"/>
                  </a:lnTo>
                  <a:lnTo>
                    <a:pt x="260184" y="664235"/>
                  </a:lnTo>
                  <a:lnTo>
                    <a:pt x="252425" y="661644"/>
                  </a:lnTo>
                  <a:lnTo>
                    <a:pt x="245821" y="658545"/>
                  </a:lnTo>
                  <a:lnTo>
                    <a:pt x="240512" y="677786"/>
                  </a:lnTo>
                  <a:lnTo>
                    <a:pt x="247230" y="680808"/>
                  </a:lnTo>
                  <a:lnTo>
                    <a:pt x="255930" y="683399"/>
                  </a:lnTo>
                  <a:lnTo>
                    <a:pt x="265887" y="685203"/>
                  </a:lnTo>
                  <a:lnTo>
                    <a:pt x="276364" y="685888"/>
                  </a:lnTo>
                  <a:lnTo>
                    <a:pt x="298704" y="682777"/>
                  </a:lnTo>
                  <a:lnTo>
                    <a:pt x="314426" y="674395"/>
                  </a:lnTo>
                  <a:lnTo>
                    <a:pt x="320319" y="666661"/>
                  </a:lnTo>
                  <a:lnTo>
                    <a:pt x="323723" y="662190"/>
                  </a:lnTo>
                  <a:lnTo>
                    <a:pt x="326783" y="647611"/>
                  </a:lnTo>
                  <a:close/>
                </a:path>
                <a:path w="1071245" h="956310">
                  <a:moveTo>
                    <a:pt x="328295" y="306412"/>
                  </a:moveTo>
                  <a:lnTo>
                    <a:pt x="303872" y="306412"/>
                  </a:lnTo>
                  <a:lnTo>
                    <a:pt x="303872" y="398259"/>
                  </a:lnTo>
                  <a:lnTo>
                    <a:pt x="328295" y="398259"/>
                  </a:lnTo>
                  <a:lnTo>
                    <a:pt x="328295" y="306412"/>
                  </a:lnTo>
                  <a:close/>
                </a:path>
                <a:path w="1071245" h="956310">
                  <a:moveTo>
                    <a:pt x="329679" y="280758"/>
                  </a:moveTo>
                  <a:lnTo>
                    <a:pt x="329476" y="273596"/>
                  </a:lnTo>
                  <a:lnTo>
                    <a:pt x="324358" y="268122"/>
                  </a:lnTo>
                  <a:lnTo>
                    <a:pt x="308013" y="268122"/>
                  </a:lnTo>
                  <a:lnTo>
                    <a:pt x="302488" y="273596"/>
                  </a:lnTo>
                  <a:lnTo>
                    <a:pt x="302488" y="287743"/>
                  </a:lnTo>
                  <a:lnTo>
                    <a:pt x="307809" y="293217"/>
                  </a:lnTo>
                  <a:lnTo>
                    <a:pt x="324358" y="293217"/>
                  </a:lnTo>
                  <a:lnTo>
                    <a:pt x="329679" y="287743"/>
                  </a:lnTo>
                  <a:lnTo>
                    <a:pt x="329679" y="280758"/>
                  </a:lnTo>
                  <a:close/>
                </a:path>
                <a:path w="1071245" h="956310">
                  <a:moveTo>
                    <a:pt x="348449" y="864336"/>
                  </a:moveTo>
                  <a:lnTo>
                    <a:pt x="328256" y="831748"/>
                  </a:lnTo>
                  <a:lnTo>
                    <a:pt x="324231" y="830287"/>
                  </a:lnTo>
                  <a:lnTo>
                    <a:pt x="324231" y="865276"/>
                  </a:lnTo>
                  <a:lnTo>
                    <a:pt x="322224" y="875220"/>
                  </a:lnTo>
                  <a:lnTo>
                    <a:pt x="316445" y="882561"/>
                  </a:lnTo>
                  <a:lnTo>
                    <a:pt x="307276" y="887107"/>
                  </a:lnTo>
                  <a:lnTo>
                    <a:pt x="295071" y="888657"/>
                  </a:lnTo>
                  <a:lnTo>
                    <a:pt x="290144" y="888657"/>
                  </a:lnTo>
                  <a:lnTo>
                    <a:pt x="286207" y="888466"/>
                  </a:lnTo>
                  <a:lnTo>
                    <a:pt x="283260" y="887717"/>
                  </a:lnTo>
                  <a:lnTo>
                    <a:pt x="283260" y="844715"/>
                  </a:lnTo>
                  <a:lnTo>
                    <a:pt x="285813" y="844156"/>
                  </a:lnTo>
                  <a:lnTo>
                    <a:pt x="290537" y="843584"/>
                  </a:lnTo>
                  <a:lnTo>
                    <a:pt x="297243" y="843584"/>
                  </a:lnTo>
                  <a:lnTo>
                    <a:pt x="308521" y="844994"/>
                  </a:lnTo>
                  <a:lnTo>
                    <a:pt x="317017" y="849134"/>
                  </a:lnTo>
                  <a:lnTo>
                    <a:pt x="322364" y="855916"/>
                  </a:lnTo>
                  <a:lnTo>
                    <a:pt x="324231" y="865276"/>
                  </a:lnTo>
                  <a:lnTo>
                    <a:pt x="324231" y="830287"/>
                  </a:lnTo>
                  <a:lnTo>
                    <a:pt x="319328" y="828497"/>
                  </a:lnTo>
                  <a:lnTo>
                    <a:pt x="308660" y="826528"/>
                  </a:lnTo>
                  <a:lnTo>
                    <a:pt x="296252" y="825855"/>
                  </a:lnTo>
                  <a:lnTo>
                    <a:pt x="284784" y="826058"/>
                  </a:lnTo>
                  <a:lnTo>
                    <a:pt x="274866" y="826617"/>
                  </a:lnTo>
                  <a:lnTo>
                    <a:pt x="266369" y="827455"/>
                  </a:lnTo>
                  <a:lnTo>
                    <a:pt x="259232" y="828497"/>
                  </a:lnTo>
                  <a:lnTo>
                    <a:pt x="259219" y="953909"/>
                  </a:lnTo>
                  <a:lnTo>
                    <a:pt x="283260" y="953909"/>
                  </a:lnTo>
                  <a:lnTo>
                    <a:pt x="283260" y="906005"/>
                  </a:lnTo>
                  <a:lnTo>
                    <a:pt x="286410" y="906576"/>
                  </a:lnTo>
                  <a:lnTo>
                    <a:pt x="290537" y="906767"/>
                  </a:lnTo>
                  <a:lnTo>
                    <a:pt x="295071" y="906767"/>
                  </a:lnTo>
                  <a:lnTo>
                    <a:pt x="306578" y="906005"/>
                  </a:lnTo>
                  <a:lnTo>
                    <a:pt x="307505" y="905954"/>
                  </a:lnTo>
                  <a:lnTo>
                    <a:pt x="341972" y="887514"/>
                  </a:lnTo>
                  <a:lnTo>
                    <a:pt x="347713" y="872985"/>
                  </a:lnTo>
                  <a:lnTo>
                    <a:pt x="348449" y="864336"/>
                  </a:lnTo>
                  <a:close/>
                </a:path>
                <a:path w="1071245" h="956310">
                  <a:moveTo>
                    <a:pt x="414578" y="371475"/>
                  </a:moveTo>
                  <a:lnTo>
                    <a:pt x="376758" y="339229"/>
                  </a:lnTo>
                  <a:lnTo>
                    <a:pt x="372224" y="336397"/>
                  </a:lnTo>
                  <a:lnTo>
                    <a:pt x="372224" y="324891"/>
                  </a:lnTo>
                  <a:lnTo>
                    <a:pt x="376948" y="320929"/>
                  </a:lnTo>
                  <a:lnTo>
                    <a:pt x="394093" y="320929"/>
                  </a:lnTo>
                  <a:lnTo>
                    <a:pt x="401777" y="323951"/>
                  </a:lnTo>
                  <a:lnTo>
                    <a:pt x="405904" y="326212"/>
                  </a:lnTo>
                  <a:lnTo>
                    <a:pt x="407416" y="320929"/>
                  </a:lnTo>
                  <a:lnTo>
                    <a:pt x="385229" y="304342"/>
                  </a:lnTo>
                  <a:lnTo>
                    <a:pt x="370166" y="306565"/>
                  </a:lnTo>
                  <a:lnTo>
                    <a:pt x="358749" y="312686"/>
                  </a:lnTo>
                  <a:lnTo>
                    <a:pt x="351510" y="321843"/>
                  </a:lnTo>
                  <a:lnTo>
                    <a:pt x="348983" y="333197"/>
                  </a:lnTo>
                  <a:lnTo>
                    <a:pt x="350380" y="341033"/>
                  </a:lnTo>
                  <a:lnTo>
                    <a:pt x="355079" y="348272"/>
                  </a:lnTo>
                  <a:lnTo>
                    <a:pt x="363321" y="354672"/>
                  </a:lnTo>
                  <a:lnTo>
                    <a:pt x="375373" y="359968"/>
                  </a:lnTo>
                  <a:lnTo>
                    <a:pt x="387197" y="363931"/>
                  </a:lnTo>
                  <a:lnTo>
                    <a:pt x="391134" y="367144"/>
                  </a:lnTo>
                  <a:lnTo>
                    <a:pt x="391134" y="379399"/>
                  </a:lnTo>
                  <a:lnTo>
                    <a:pt x="386410" y="383552"/>
                  </a:lnTo>
                  <a:lnTo>
                    <a:pt x="375767" y="383552"/>
                  </a:lnTo>
                  <a:lnTo>
                    <a:pt x="369036" y="382968"/>
                  </a:lnTo>
                  <a:lnTo>
                    <a:pt x="362267" y="381444"/>
                  </a:lnTo>
                  <a:lnTo>
                    <a:pt x="356095" y="379323"/>
                  </a:lnTo>
                  <a:lnTo>
                    <a:pt x="351142" y="376948"/>
                  </a:lnTo>
                  <a:lnTo>
                    <a:pt x="346417" y="393738"/>
                  </a:lnTo>
                  <a:lnTo>
                    <a:pt x="352336" y="396354"/>
                  </a:lnTo>
                  <a:lnTo>
                    <a:pt x="359295" y="398449"/>
                  </a:lnTo>
                  <a:lnTo>
                    <a:pt x="367106" y="399821"/>
                  </a:lnTo>
                  <a:lnTo>
                    <a:pt x="375577" y="400329"/>
                  </a:lnTo>
                  <a:lnTo>
                    <a:pt x="392379" y="398145"/>
                  </a:lnTo>
                  <a:lnTo>
                    <a:pt x="404596" y="392125"/>
                  </a:lnTo>
                  <a:lnTo>
                    <a:pt x="411594" y="383552"/>
                  </a:lnTo>
                  <a:lnTo>
                    <a:pt x="412051" y="382968"/>
                  </a:lnTo>
                  <a:lnTo>
                    <a:pt x="414578" y="371475"/>
                  </a:lnTo>
                  <a:close/>
                </a:path>
                <a:path w="1071245" h="956310">
                  <a:moveTo>
                    <a:pt x="433095" y="133896"/>
                  </a:moveTo>
                  <a:lnTo>
                    <a:pt x="432803" y="128562"/>
                  </a:lnTo>
                  <a:lnTo>
                    <a:pt x="432587" y="123113"/>
                  </a:lnTo>
                  <a:lnTo>
                    <a:pt x="432485" y="119380"/>
                  </a:lnTo>
                  <a:lnTo>
                    <a:pt x="432422" y="117309"/>
                  </a:lnTo>
                  <a:lnTo>
                    <a:pt x="432308" y="57899"/>
                  </a:lnTo>
                  <a:lnTo>
                    <a:pt x="432308" y="52057"/>
                  </a:lnTo>
                  <a:lnTo>
                    <a:pt x="432308" y="0"/>
                  </a:lnTo>
                  <a:lnTo>
                    <a:pt x="408076" y="0"/>
                  </a:lnTo>
                  <a:lnTo>
                    <a:pt x="408076" y="52057"/>
                  </a:lnTo>
                  <a:lnTo>
                    <a:pt x="408076" y="78460"/>
                  </a:lnTo>
                  <a:lnTo>
                    <a:pt x="408076" y="96558"/>
                  </a:lnTo>
                  <a:lnTo>
                    <a:pt x="407885" y="98818"/>
                  </a:lnTo>
                  <a:lnTo>
                    <a:pt x="386410" y="117309"/>
                  </a:lnTo>
                  <a:lnTo>
                    <a:pt x="376174" y="115138"/>
                  </a:lnTo>
                  <a:lnTo>
                    <a:pt x="368630" y="109080"/>
                  </a:lnTo>
                  <a:lnTo>
                    <a:pt x="363969" y="99885"/>
                  </a:lnTo>
                  <a:lnTo>
                    <a:pt x="362381" y="88265"/>
                  </a:lnTo>
                  <a:lnTo>
                    <a:pt x="363982" y="76276"/>
                  </a:lnTo>
                  <a:lnTo>
                    <a:pt x="368655" y="66649"/>
                  </a:lnTo>
                  <a:lnTo>
                    <a:pt x="376250" y="60236"/>
                  </a:lnTo>
                  <a:lnTo>
                    <a:pt x="386613" y="57899"/>
                  </a:lnTo>
                  <a:lnTo>
                    <a:pt x="394220" y="59194"/>
                  </a:lnTo>
                  <a:lnTo>
                    <a:pt x="408076" y="78460"/>
                  </a:lnTo>
                  <a:lnTo>
                    <a:pt x="408076" y="52057"/>
                  </a:lnTo>
                  <a:lnTo>
                    <a:pt x="407682" y="52057"/>
                  </a:lnTo>
                  <a:lnTo>
                    <a:pt x="403491" y="47307"/>
                  </a:lnTo>
                  <a:lnTo>
                    <a:pt x="397510" y="43472"/>
                  </a:lnTo>
                  <a:lnTo>
                    <a:pt x="389877" y="40919"/>
                  </a:lnTo>
                  <a:lnTo>
                    <a:pt x="380695" y="39979"/>
                  </a:lnTo>
                  <a:lnTo>
                    <a:pt x="364236" y="43319"/>
                  </a:lnTo>
                  <a:lnTo>
                    <a:pt x="350507" y="52971"/>
                  </a:lnTo>
                  <a:lnTo>
                    <a:pt x="341147" y="68389"/>
                  </a:lnTo>
                  <a:lnTo>
                    <a:pt x="337756" y="89014"/>
                  </a:lnTo>
                  <a:lnTo>
                    <a:pt x="340944" y="108292"/>
                  </a:lnTo>
                  <a:lnTo>
                    <a:pt x="349669" y="123113"/>
                  </a:lnTo>
                  <a:lnTo>
                    <a:pt x="362686" y="132626"/>
                  </a:lnTo>
                  <a:lnTo>
                    <a:pt x="378726" y="135978"/>
                  </a:lnTo>
                  <a:lnTo>
                    <a:pt x="388708" y="134823"/>
                  </a:lnTo>
                  <a:lnTo>
                    <a:pt x="397484" y="131508"/>
                  </a:lnTo>
                  <a:lnTo>
                    <a:pt x="404710" y="126276"/>
                  </a:lnTo>
                  <a:lnTo>
                    <a:pt x="410044" y="119380"/>
                  </a:lnTo>
                  <a:lnTo>
                    <a:pt x="410438" y="119380"/>
                  </a:lnTo>
                  <a:lnTo>
                    <a:pt x="411429" y="133896"/>
                  </a:lnTo>
                  <a:lnTo>
                    <a:pt x="433095" y="133896"/>
                  </a:lnTo>
                  <a:close/>
                </a:path>
                <a:path w="1071245" h="956310">
                  <a:moveTo>
                    <a:pt x="483311" y="306412"/>
                  </a:moveTo>
                  <a:lnTo>
                    <a:pt x="460273" y="306412"/>
                  </a:lnTo>
                  <a:lnTo>
                    <a:pt x="460273" y="282841"/>
                  </a:lnTo>
                  <a:lnTo>
                    <a:pt x="436638" y="289445"/>
                  </a:lnTo>
                  <a:lnTo>
                    <a:pt x="436638" y="306412"/>
                  </a:lnTo>
                  <a:lnTo>
                    <a:pt x="422846" y="306412"/>
                  </a:lnTo>
                  <a:lnTo>
                    <a:pt x="422846" y="323761"/>
                  </a:lnTo>
                  <a:lnTo>
                    <a:pt x="436638" y="323761"/>
                  </a:lnTo>
                  <a:lnTo>
                    <a:pt x="436638" y="366953"/>
                  </a:lnTo>
                  <a:lnTo>
                    <a:pt x="437083" y="375310"/>
                  </a:lnTo>
                  <a:lnTo>
                    <a:pt x="456133" y="400329"/>
                  </a:lnTo>
                  <a:lnTo>
                    <a:pt x="472681" y="400329"/>
                  </a:lnTo>
                  <a:lnTo>
                    <a:pt x="478980" y="399199"/>
                  </a:lnTo>
                  <a:lnTo>
                    <a:pt x="482523" y="397878"/>
                  </a:lnTo>
                  <a:lnTo>
                    <a:pt x="482155" y="381292"/>
                  </a:lnTo>
                  <a:lnTo>
                    <a:pt x="482130" y="380149"/>
                  </a:lnTo>
                  <a:lnTo>
                    <a:pt x="479374" y="380911"/>
                  </a:lnTo>
                  <a:lnTo>
                    <a:pt x="477215" y="381292"/>
                  </a:lnTo>
                  <a:lnTo>
                    <a:pt x="463423" y="381292"/>
                  </a:lnTo>
                  <a:lnTo>
                    <a:pt x="460273" y="375437"/>
                  </a:lnTo>
                  <a:lnTo>
                    <a:pt x="460273" y="323761"/>
                  </a:lnTo>
                  <a:lnTo>
                    <a:pt x="483311" y="323761"/>
                  </a:lnTo>
                  <a:lnTo>
                    <a:pt x="483311" y="306412"/>
                  </a:lnTo>
                  <a:close/>
                </a:path>
                <a:path w="1071245" h="956310">
                  <a:moveTo>
                    <a:pt x="524090" y="306412"/>
                  </a:moveTo>
                  <a:lnTo>
                    <a:pt x="499668" y="306412"/>
                  </a:lnTo>
                  <a:lnTo>
                    <a:pt x="499668" y="398259"/>
                  </a:lnTo>
                  <a:lnTo>
                    <a:pt x="524090" y="398259"/>
                  </a:lnTo>
                  <a:lnTo>
                    <a:pt x="524090" y="306412"/>
                  </a:lnTo>
                  <a:close/>
                </a:path>
                <a:path w="1071245" h="956310">
                  <a:moveTo>
                    <a:pt x="525475" y="280758"/>
                  </a:moveTo>
                  <a:lnTo>
                    <a:pt x="525272" y="273596"/>
                  </a:lnTo>
                  <a:lnTo>
                    <a:pt x="520153" y="268122"/>
                  </a:lnTo>
                  <a:lnTo>
                    <a:pt x="503809" y="268122"/>
                  </a:lnTo>
                  <a:lnTo>
                    <a:pt x="498284" y="273596"/>
                  </a:lnTo>
                  <a:lnTo>
                    <a:pt x="498284" y="287743"/>
                  </a:lnTo>
                  <a:lnTo>
                    <a:pt x="503605" y="293217"/>
                  </a:lnTo>
                  <a:lnTo>
                    <a:pt x="520153" y="293217"/>
                  </a:lnTo>
                  <a:lnTo>
                    <a:pt x="525475" y="287743"/>
                  </a:lnTo>
                  <a:lnTo>
                    <a:pt x="525475" y="280758"/>
                  </a:lnTo>
                  <a:close/>
                </a:path>
                <a:path w="1071245" h="956310">
                  <a:moveTo>
                    <a:pt x="543001" y="133896"/>
                  </a:moveTo>
                  <a:lnTo>
                    <a:pt x="542213" y="42049"/>
                  </a:lnTo>
                  <a:lnTo>
                    <a:pt x="517994" y="42049"/>
                  </a:lnTo>
                  <a:lnTo>
                    <a:pt x="517994" y="100139"/>
                  </a:lnTo>
                  <a:lnTo>
                    <a:pt x="517398" y="102590"/>
                  </a:lnTo>
                  <a:lnTo>
                    <a:pt x="516610" y="104673"/>
                  </a:lnTo>
                  <a:lnTo>
                    <a:pt x="514057" y="110515"/>
                  </a:lnTo>
                  <a:lnTo>
                    <a:pt x="507746" y="117119"/>
                  </a:lnTo>
                  <a:lnTo>
                    <a:pt x="498094" y="117119"/>
                  </a:lnTo>
                  <a:lnTo>
                    <a:pt x="489889" y="115354"/>
                  </a:lnTo>
                  <a:lnTo>
                    <a:pt x="484327" y="110312"/>
                  </a:lnTo>
                  <a:lnTo>
                    <a:pt x="481177" y="102400"/>
                  </a:lnTo>
                  <a:lnTo>
                    <a:pt x="480174" y="92036"/>
                  </a:lnTo>
                  <a:lnTo>
                    <a:pt x="480174" y="42049"/>
                  </a:lnTo>
                  <a:lnTo>
                    <a:pt x="455942" y="42049"/>
                  </a:lnTo>
                  <a:lnTo>
                    <a:pt x="455942" y="95999"/>
                  </a:lnTo>
                  <a:lnTo>
                    <a:pt x="458711" y="114896"/>
                  </a:lnTo>
                  <a:lnTo>
                    <a:pt x="466102" y="127241"/>
                  </a:lnTo>
                  <a:lnTo>
                    <a:pt x="476796" y="133946"/>
                  </a:lnTo>
                  <a:lnTo>
                    <a:pt x="489432" y="135978"/>
                  </a:lnTo>
                  <a:lnTo>
                    <a:pt x="500875" y="134404"/>
                  </a:lnTo>
                  <a:lnTo>
                    <a:pt x="509663" y="130441"/>
                  </a:lnTo>
                  <a:lnTo>
                    <a:pt x="516013" y="125234"/>
                  </a:lnTo>
                  <a:lnTo>
                    <a:pt x="520153" y="119951"/>
                  </a:lnTo>
                  <a:lnTo>
                    <a:pt x="520547" y="119951"/>
                  </a:lnTo>
                  <a:lnTo>
                    <a:pt x="521728" y="133896"/>
                  </a:lnTo>
                  <a:lnTo>
                    <a:pt x="543001" y="133896"/>
                  </a:lnTo>
                  <a:close/>
                </a:path>
                <a:path w="1071245" h="956310">
                  <a:moveTo>
                    <a:pt x="633412" y="306412"/>
                  </a:moveTo>
                  <a:lnTo>
                    <a:pt x="607809" y="306412"/>
                  </a:lnTo>
                  <a:lnTo>
                    <a:pt x="592632" y="352996"/>
                  </a:lnTo>
                  <a:lnTo>
                    <a:pt x="590080" y="361289"/>
                  </a:lnTo>
                  <a:lnTo>
                    <a:pt x="587908" y="368465"/>
                  </a:lnTo>
                  <a:lnTo>
                    <a:pt x="586143" y="376008"/>
                  </a:lnTo>
                  <a:lnTo>
                    <a:pt x="585546" y="376008"/>
                  </a:lnTo>
                  <a:lnTo>
                    <a:pt x="583780" y="368465"/>
                  </a:lnTo>
                  <a:lnTo>
                    <a:pt x="581799" y="361111"/>
                  </a:lnTo>
                  <a:lnTo>
                    <a:pt x="579043" y="352996"/>
                  </a:lnTo>
                  <a:lnTo>
                    <a:pt x="563486" y="306412"/>
                  </a:lnTo>
                  <a:lnTo>
                    <a:pt x="537286" y="306412"/>
                  </a:lnTo>
                  <a:lnTo>
                    <a:pt x="572935" y="398259"/>
                  </a:lnTo>
                  <a:lnTo>
                    <a:pt x="596773" y="398259"/>
                  </a:lnTo>
                  <a:lnTo>
                    <a:pt x="605650" y="376008"/>
                  </a:lnTo>
                  <a:lnTo>
                    <a:pt x="633412" y="306412"/>
                  </a:lnTo>
                  <a:close/>
                </a:path>
                <a:path w="1071245" h="956310">
                  <a:moveTo>
                    <a:pt x="637159" y="44323"/>
                  </a:moveTo>
                  <a:lnTo>
                    <a:pt x="631647" y="41871"/>
                  </a:lnTo>
                  <a:lnTo>
                    <a:pt x="622579" y="39979"/>
                  </a:lnTo>
                  <a:lnTo>
                    <a:pt x="613714" y="39979"/>
                  </a:lnTo>
                  <a:lnTo>
                    <a:pt x="591159" y="43776"/>
                  </a:lnTo>
                  <a:lnTo>
                    <a:pt x="574395" y="54178"/>
                  </a:lnTo>
                  <a:lnTo>
                    <a:pt x="563943" y="69735"/>
                  </a:lnTo>
                  <a:lnTo>
                    <a:pt x="560336" y="89014"/>
                  </a:lnTo>
                  <a:lnTo>
                    <a:pt x="563854" y="108369"/>
                  </a:lnTo>
                  <a:lnTo>
                    <a:pt x="573824" y="123177"/>
                  </a:lnTo>
                  <a:lnTo>
                    <a:pt x="589419" y="132651"/>
                  </a:lnTo>
                  <a:lnTo>
                    <a:pt x="609777" y="135978"/>
                  </a:lnTo>
                  <a:lnTo>
                    <a:pt x="618375" y="135534"/>
                  </a:lnTo>
                  <a:lnTo>
                    <a:pt x="625957" y="134378"/>
                  </a:lnTo>
                  <a:lnTo>
                    <a:pt x="632244" y="132803"/>
                  </a:lnTo>
                  <a:lnTo>
                    <a:pt x="636968" y="131076"/>
                  </a:lnTo>
                  <a:lnTo>
                    <a:pt x="634314" y="117487"/>
                  </a:lnTo>
                  <a:lnTo>
                    <a:pt x="633615" y="113906"/>
                  </a:lnTo>
                  <a:lnTo>
                    <a:pt x="628891" y="115798"/>
                  </a:lnTo>
                  <a:lnTo>
                    <a:pt x="622973" y="117487"/>
                  </a:lnTo>
                  <a:lnTo>
                    <a:pt x="614502" y="117487"/>
                  </a:lnTo>
                  <a:lnTo>
                    <a:pt x="602932" y="115519"/>
                  </a:lnTo>
                  <a:lnTo>
                    <a:pt x="593623" y="109766"/>
                  </a:lnTo>
                  <a:lnTo>
                    <a:pt x="587413" y="100469"/>
                  </a:lnTo>
                  <a:lnTo>
                    <a:pt x="585152" y="87884"/>
                  </a:lnTo>
                  <a:lnTo>
                    <a:pt x="587057" y="76149"/>
                  </a:lnTo>
                  <a:lnTo>
                    <a:pt x="592810" y="66700"/>
                  </a:lnTo>
                  <a:lnTo>
                    <a:pt x="602081" y="60388"/>
                  </a:lnTo>
                  <a:lnTo>
                    <a:pt x="614502" y="58089"/>
                  </a:lnTo>
                  <a:lnTo>
                    <a:pt x="623176" y="58089"/>
                  </a:lnTo>
                  <a:lnTo>
                    <a:pt x="628891" y="59969"/>
                  </a:lnTo>
                  <a:lnTo>
                    <a:pt x="632828" y="61671"/>
                  </a:lnTo>
                  <a:lnTo>
                    <a:pt x="633717" y="58089"/>
                  </a:lnTo>
                  <a:lnTo>
                    <a:pt x="637159" y="44323"/>
                  </a:lnTo>
                  <a:close/>
                </a:path>
                <a:path w="1071245" h="956310">
                  <a:moveTo>
                    <a:pt x="670636" y="306412"/>
                  </a:moveTo>
                  <a:lnTo>
                    <a:pt x="646214" y="306412"/>
                  </a:lnTo>
                  <a:lnTo>
                    <a:pt x="646214" y="398259"/>
                  </a:lnTo>
                  <a:lnTo>
                    <a:pt x="670636" y="398259"/>
                  </a:lnTo>
                  <a:lnTo>
                    <a:pt x="670636" y="306412"/>
                  </a:lnTo>
                  <a:close/>
                </a:path>
                <a:path w="1071245" h="956310">
                  <a:moveTo>
                    <a:pt x="672020" y="280758"/>
                  </a:moveTo>
                  <a:lnTo>
                    <a:pt x="671817" y="273596"/>
                  </a:lnTo>
                  <a:lnTo>
                    <a:pt x="666699" y="268122"/>
                  </a:lnTo>
                  <a:lnTo>
                    <a:pt x="650354" y="268122"/>
                  </a:lnTo>
                  <a:lnTo>
                    <a:pt x="644842" y="273596"/>
                  </a:lnTo>
                  <a:lnTo>
                    <a:pt x="644842" y="287743"/>
                  </a:lnTo>
                  <a:lnTo>
                    <a:pt x="650151" y="293217"/>
                  </a:lnTo>
                  <a:lnTo>
                    <a:pt x="666699" y="293217"/>
                  </a:lnTo>
                  <a:lnTo>
                    <a:pt x="672020" y="287743"/>
                  </a:lnTo>
                  <a:lnTo>
                    <a:pt x="672020" y="280758"/>
                  </a:lnTo>
                  <a:close/>
                </a:path>
                <a:path w="1071245" h="956310">
                  <a:moveTo>
                    <a:pt x="706691" y="42049"/>
                  </a:moveTo>
                  <a:lnTo>
                    <a:pt x="683641" y="42049"/>
                  </a:lnTo>
                  <a:lnTo>
                    <a:pt x="683641" y="18478"/>
                  </a:lnTo>
                  <a:lnTo>
                    <a:pt x="660006" y="25082"/>
                  </a:lnTo>
                  <a:lnTo>
                    <a:pt x="660006" y="42049"/>
                  </a:lnTo>
                  <a:lnTo>
                    <a:pt x="646214" y="42049"/>
                  </a:lnTo>
                  <a:lnTo>
                    <a:pt x="646214" y="59410"/>
                  </a:lnTo>
                  <a:lnTo>
                    <a:pt x="660006" y="59410"/>
                  </a:lnTo>
                  <a:lnTo>
                    <a:pt x="660006" y="102590"/>
                  </a:lnTo>
                  <a:lnTo>
                    <a:pt x="660450" y="110959"/>
                  </a:lnTo>
                  <a:lnTo>
                    <a:pt x="679513" y="135978"/>
                  </a:lnTo>
                  <a:lnTo>
                    <a:pt x="696048" y="135978"/>
                  </a:lnTo>
                  <a:lnTo>
                    <a:pt x="702360" y="134848"/>
                  </a:lnTo>
                  <a:lnTo>
                    <a:pt x="705904" y="133527"/>
                  </a:lnTo>
                  <a:lnTo>
                    <a:pt x="705535" y="116928"/>
                  </a:lnTo>
                  <a:lnTo>
                    <a:pt x="705510" y="115798"/>
                  </a:lnTo>
                  <a:lnTo>
                    <a:pt x="702754" y="116547"/>
                  </a:lnTo>
                  <a:lnTo>
                    <a:pt x="700582" y="116928"/>
                  </a:lnTo>
                  <a:lnTo>
                    <a:pt x="686790" y="116928"/>
                  </a:lnTo>
                  <a:lnTo>
                    <a:pt x="683641" y="111086"/>
                  </a:lnTo>
                  <a:lnTo>
                    <a:pt x="683641" y="59410"/>
                  </a:lnTo>
                  <a:lnTo>
                    <a:pt x="706691" y="59410"/>
                  </a:lnTo>
                  <a:lnTo>
                    <a:pt x="706691" y="42049"/>
                  </a:lnTo>
                  <a:close/>
                </a:path>
                <a:path w="1071245" h="956310">
                  <a:moveTo>
                    <a:pt x="745490" y="306412"/>
                  </a:moveTo>
                  <a:lnTo>
                    <a:pt x="722439" y="306412"/>
                  </a:lnTo>
                  <a:lnTo>
                    <a:pt x="722439" y="282841"/>
                  </a:lnTo>
                  <a:lnTo>
                    <a:pt x="698804" y="289445"/>
                  </a:lnTo>
                  <a:lnTo>
                    <a:pt x="698804" y="306412"/>
                  </a:lnTo>
                  <a:lnTo>
                    <a:pt x="685025" y="306412"/>
                  </a:lnTo>
                  <a:lnTo>
                    <a:pt x="685025" y="323761"/>
                  </a:lnTo>
                  <a:lnTo>
                    <a:pt x="698804" y="323761"/>
                  </a:lnTo>
                  <a:lnTo>
                    <a:pt x="698804" y="366953"/>
                  </a:lnTo>
                  <a:lnTo>
                    <a:pt x="699249" y="375310"/>
                  </a:lnTo>
                  <a:lnTo>
                    <a:pt x="718312" y="400329"/>
                  </a:lnTo>
                  <a:lnTo>
                    <a:pt x="734860" y="400329"/>
                  </a:lnTo>
                  <a:lnTo>
                    <a:pt x="741159" y="399199"/>
                  </a:lnTo>
                  <a:lnTo>
                    <a:pt x="744702" y="397878"/>
                  </a:lnTo>
                  <a:lnTo>
                    <a:pt x="744334" y="381292"/>
                  </a:lnTo>
                  <a:lnTo>
                    <a:pt x="744308" y="380149"/>
                  </a:lnTo>
                  <a:lnTo>
                    <a:pt x="741553" y="380911"/>
                  </a:lnTo>
                  <a:lnTo>
                    <a:pt x="739381" y="381292"/>
                  </a:lnTo>
                  <a:lnTo>
                    <a:pt x="725601" y="381292"/>
                  </a:lnTo>
                  <a:lnTo>
                    <a:pt x="722439" y="375437"/>
                  </a:lnTo>
                  <a:lnTo>
                    <a:pt x="722439" y="323761"/>
                  </a:lnTo>
                  <a:lnTo>
                    <a:pt x="745490" y="323761"/>
                  </a:lnTo>
                  <a:lnTo>
                    <a:pt x="745490" y="306412"/>
                  </a:lnTo>
                  <a:close/>
                </a:path>
                <a:path w="1071245" h="956310">
                  <a:moveTo>
                    <a:pt x="747458" y="42049"/>
                  </a:moveTo>
                  <a:lnTo>
                    <a:pt x="723036" y="42049"/>
                  </a:lnTo>
                  <a:lnTo>
                    <a:pt x="723036" y="133896"/>
                  </a:lnTo>
                  <a:lnTo>
                    <a:pt x="747458" y="133896"/>
                  </a:lnTo>
                  <a:lnTo>
                    <a:pt x="747458" y="42049"/>
                  </a:lnTo>
                  <a:close/>
                </a:path>
                <a:path w="1071245" h="956310">
                  <a:moveTo>
                    <a:pt x="748842" y="16408"/>
                  </a:moveTo>
                  <a:lnTo>
                    <a:pt x="748639" y="9245"/>
                  </a:lnTo>
                  <a:lnTo>
                    <a:pt x="743521" y="3771"/>
                  </a:lnTo>
                  <a:lnTo>
                    <a:pt x="727176" y="3771"/>
                  </a:lnTo>
                  <a:lnTo>
                    <a:pt x="721664" y="9245"/>
                  </a:lnTo>
                  <a:lnTo>
                    <a:pt x="721664" y="23380"/>
                  </a:lnTo>
                  <a:lnTo>
                    <a:pt x="726973" y="28854"/>
                  </a:lnTo>
                  <a:lnTo>
                    <a:pt x="743521" y="28854"/>
                  </a:lnTo>
                  <a:lnTo>
                    <a:pt x="748842" y="23380"/>
                  </a:lnTo>
                  <a:lnTo>
                    <a:pt x="748842" y="16408"/>
                  </a:lnTo>
                  <a:close/>
                </a:path>
                <a:path w="1071245" h="956310">
                  <a:moveTo>
                    <a:pt x="847725" y="306412"/>
                  </a:moveTo>
                  <a:lnTo>
                    <a:pt x="821715" y="306412"/>
                  </a:lnTo>
                  <a:lnTo>
                    <a:pt x="806691" y="355638"/>
                  </a:lnTo>
                  <a:lnTo>
                    <a:pt x="804976" y="361480"/>
                  </a:lnTo>
                  <a:lnTo>
                    <a:pt x="803198" y="368274"/>
                  </a:lnTo>
                  <a:lnTo>
                    <a:pt x="801624" y="373557"/>
                  </a:lnTo>
                  <a:lnTo>
                    <a:pt x="801039" y="373557"/>
                  </a:lnTo>
                  <a:lnTo>
                    <a:pt x="799655" y="368274"/>
                  </a:lnTo>
                  <a:lnTo>
                    <a:pt x="797687" y="361289"/>
                  </a:lnTo>
                  <a:lnTo>
                    <a:pt x="795642" y="355447"/>
                  </a:lnTo>
                  <a:lnTo>
                    <a:pt x="778383" y="306412"/>
                  </a:lnTo>
                  <a:lnTo>
                    <a:pt x="751789" y="306412"/>
                  </a:lnTo>
                  <a:lnTo>
                    <a:pt x="786853" y="390715"/>
                  </a:lnTo>
                  <a:lnTo>
                    <a:pt x="788035" y="392976"/>
                  </a:lnTo>
                  <a:lnTo>
                    <a:pt x="788238" y="394296"/>
                  </a:lnTo>
                  <a:lnTo>
                    <a:pt x="788238" y="396379"/>
                  </a:lnTo>
                  <a:lnTo>
                    <a:pt x="787641" y="397687"/>
                  </a:lnTo>
                  <a:lnTo>
                    <a:pt x="786663" y="399389"/>
                  </a:lnTo>
                  <a:lnTo>
                    <a:pt x="783310" y="405612"/>
                  </a:lnTo>
                  <a:lnTo>
                    <a:pt x="777989" y="411086"/>
                  </a:lnTo>
                  <a:lnTo>
                    <a:pt x="773455" y="413918"/>
                  </a:lnTo>
                  <a:lnTo>
                    <a:pt x="768540" y="417309"/>
                  </a:lnTo>
                  <a:lnTo>
                    <a:pt x="763409" y="419379"/>
                  </a:lnTo>
                  <a:lnTo>
                    <a:pt x="759282" y="420319"/>
                  </a:lnTo>
                  <a:lnTo>
                    <a:pt x="764794" y="439940"/>
                  </a:lnTo>
                  <a:lnTo>
                    <a:pt x="798398" y="419684"/>
                  </a:lnTo>
                  <a:lnTo>
                    <a:pt x="821817" y="373557"/>
                  </a:lnTo>
                  <a:lnTo>
                    <a:pt x="823683" y="369023"/>
                  </a:lnTo>
                  <a:lnTo>
                    <a:pt x="847725" y="306412"/>
                  </a:lnTo>
                  <a:close/>
                </a:path>
                <a:path w="1071245" h="956310">
                  <a:moveTo>
                    <a:pt x="856780" y="42049"/>
                  </a:moveTo>
                  <a:lnTo>
                    <a:pt x="831176" y="42049"/>
                  </a:lnTo>
                  <a:lnTo>
                    <a:pt x="816013" y="88633"/>
                  </a:lnTo>
                  <a:lnTo>
                    <a:pt x="813447" y="96939"/>
                  </a:lnTo>
                  <a:lnTo>
                    <a:pt x="811288" y="104101"/>
                  </a:lnTo>
                  <a:lnTo>
                    <a:pt x="809510" y="111645"/>
                  </a:lnTo>
                  <a:lnTo>
                    <a:pt x="808913" y="111645"/>
                  </a:lnTo>
                  <a:lnTo>
                    <a:pt x="807148" y="104101"/>
                  </a:lnTo>
                  <a:lnTo>
                    <a:pt x="805180" y="96748"/>
                  </a:lnTo>
                  <a:lnTo>
                    <a:pt x="802424" y="88633"/>
                  </a:lnTo>
                  <a:lnTo>
                    <a:pt x="786853" y="42049"/>
                  </a:lnTo>
                  <a:lnTo>
                    <a:pt x="760666" y="42049"/>
                  </a:lnTo>
                  <a:lnTo>
                    <a:pt x="796315" y="133896"/>
                  </a:lnTo>
                  <a:lnTo>
                    <a:pt x="820153" y="133896"/>
                  </a:lnTo>
                  <a:lnTo>
                    <a:pt x="829017" y="111645"/>
                  </a:lnTo>
                  <a:lnTo>
                    <a:pt x="856780" y="42049"/>
                  </a:lnTo>
                  <a:close/>
                </a:path>
                <a:path w="1071245" h="956310">
                  <a:moveTo>
                    <a:pt x="894016" y="42049"/>
                  </a:moveTo>
                  <a:lnTo>
                    <a:pt x="869594" y="42049"/>
                  </a:lnTo>
                  <a:lnTo>
                    <a:pt x="869594" y="133896"/>
                  </a:lnTo>
                  <a:lnTo>
                    <a:pt x="894016" y="133896"/>
                  </a:lnTo>
                  <a:lnTo>
                    <a:pt x="894016" y="42049"/>
                  </a:lnTo>
                  <a:close/>
                </a:path>
                <a:path w="1071245" h="956310">
                  <a:moveTo>
                    <a:pt x="895388" y="16408"/>
                  </a:moveTo>
                  <a:lnTo>
                    <a:pt x="895197" y="9245"/>
                  </a:lnTo>
                  <a:lnTo>
                    <a:pt x="890079" y="3771"/>
                  </a:lnTo>
                  <a:lnTo>
                    <a:pt x="873721" y="3771"/>
                  </a:lnTo>
                  <a:lnTo>
                    <a:pt x="868210" y="9245"/>
                  </a:lnTo>
                  <a:lnTo>
                    <a:pt x="868210" y="23380"/>
                  </a:lnTo>
                  <a:lnTo>
                    <a:pt x="873531" y="28854"/>
                  </a:lnTo>
                  <a:lnTo>
                    <a:pt x="890079" y="28854"/>
                  </a:lnTo>
                  <a:lnTo>
                    <a:pt x="895388" y="23380"/>
                  </a:lnTo>
                  <a:lnTo>
                    <a:pt x="895388" y="16408"/>
                  </a:lnTo>
                  <a:close/>
                </a:path>
                <a:path w="1071245" h="956310">
                  <a:moveTo>
                    <a:pt x="968857" y="42049"/>
                  </a:moveTo>
                  <a:lnTo>
                    <a:pt x="945819" y="42049"/>
                  </a:lnTo>
                  <a:lnTo>
                    <a:pt x="945819" y="18478"/>
                  </a:lnTo>
                  <a:lnTo>
                    <a:pt x="922185" y="25082"/>
                  </a:lnTo>
                  <a:lnTo>
                    <a:pt x="922185" y="42049"/>
                  </a:lnTo>
                  <a:lnTo>
                    <a:pt x="908392" y="42049"/>
                  </a:lnTo>
                  <a:lnTo>
                    <a:pt x="908392" y="59410"/>
                  </a:lnTo>
                  <a:lnTo>
                    <a:pt x="922185" y="59410"/>
                  </a:lnTo>
                  <a:lnTo>
                    <a:pt x="922185" y="102590"/>
                  </a:lnTo>
                  <a:lnTo>
                    <a:pt x="922629" y="110959"/>
                  </a:lnTo>
                  <a:lnTo>
                    <a:pt x="941679" y="135978"/>
                  </a:lnTo>
                  <a:lnTo>
                    <a:pt x="958227" y="135978"/>
                  </a:lnTo>
                  <a:lnTo>
                    <a:pt x="964526" y="134848"/>
                  </a:lnTo>
                  <a:lnTo>
                    <a:pt x="968070" y="133527"/>
                  </a:lnTo>
                  <a:lnTo>
                    <a:pt x="967701" y="116928"/>
                  </a:lnTo>
                  <a:lnTo>
                    <a:pt x="967676" y="115798"/>
                  </a:lnTo>
                  <a:lnTo>
                    <a:pt x="964920" y="116547"/>
                  </a:lnTo>
                  <a:lnTo>
                    <a:pt x="962761" y="116928"/>
                  </a:lnTo>
                  <a:lnTo>
                    <a:pt x="948969" y="116928"/>
                  </a:lnTo>
                  <a:lnTo>
                    <a:pt x="945819" y="111086"/>
                  </a:lnTo>
                  <a:lnTo>
                    <a:pt x="945819" y="59410"/>
                  </a:lnTo>
                  <a:lnTo>
                    <a:pt x="968857" y="59410"/>
                  </a:lnTo>
                  <a:lnTo>
                    <a:pt x="968857" y="42049"/>
                  </a:lnTo>
                  <a:close/>
                </a:path>
                <a:path w="1071245" h="956310">
                  <a:moveTo>
                    <a:pt x="1071092" y="42049"/>
                  </a:moveTo>
                  <a:lnTo>
                    <a:pt x="1045095" y="42049"/>
                  </a:lnTo>
                  <a:lnTo>
                    <a:pt x="1030071" y="91274"/>
                  </a:lnTo>
                  <a:lnTo>
                    <a:pt x="1028344" y="97129"/>
                  </a:lnTo>
                  <a:lnTo>
                    <a:pt x="1026579" y="103911"/>
                  </a:lnTo>
                  <a:lnTo>
                    <a:pt x="1025004" y="109194"/>
                  </a:lnTo>
                  <a:lnTo>
                    <a:pt x="1024407" y="109194"/>
                  </a:lnTo>
                  <a:lnTo>
                    <a:pt x="1023035" y="103911"/>
                  </a:lnTo>
                  <a:lnTo>
                    <a:pt x="1021054" y="96939"/>
                  </a:lnTo>
                  <a:lnTo>
                    <a:pt x="1019022" y="91097"/>
                  </a:lnTo>
                  <a:lnTo>
                    <a:pt x="1001750" y="42049"/>
                  </a:lnTo>
                  <a:lnTo>
                    <a:pt x="975169" y="42049"/>
                  </a:lnTo>
                  <a:lnTo>
                    <a:pt x="1010221" y="126352"/>
                  </a:lnTo>
                  <a:lnTo>
                    <a:pt x="1011402" y="128625"/>
                  </a:lnTo>
                  <a:lnTo>
                    <a:pt x="1011605" y="129946"/>
                  </a:lnTo>
                  <a:lnTo>
                    <a:pt x="1011605" y="132016"/>
                  </a:lnTo>
                  <a:lnTo>
                    <a:pt x="1011008" y="133337"/>
                  </a:lnTo>
                  <a:lnTo>
                    <a:pt x="1010031" y="135039"/>
                  </a:lnTo>
                  <a:lnTo>
                    <a:pt x="1006678" y="141262"/>
                  </a:lnTo>
                  <a:lnTo>
                    <a:pt x="1001356" y="146723"/>
                  </a:lnTo>
                  <a:lnTo>
                    <a:pt x="996835" y="149555"/>
                  </a:lnTo>
                  <a:lnTo>
                    <a:pt x="991908" y="152946"/>
                  </a:lnTo>
                  <a:lnTo>
                    <a:pt x="986790" y="155028"/>
                  </a:lnTo>
                  <a:lnTo>
                    <a:pt x="982649" y="155968"/>
                  </a:lnTo>
                  <a:lnTo>
                    <a:pt x="988161" y="175577"/>
                  </a:lnTo>
                  <a:lnTo>
                    <a:pt x="1021765" y="155333"/>
                  </a:lnTo>
                  <a:lnTo>
                    <a:pt x="1045210" y="109194"/>
                  </a:lnTo>
                  <a:lnTo>
                    <a:pt x="1047064" y="104673"/>
                  </a:lnTo>
                  <a:lnTo>
                    <a:pt x="1071092" y="42049"/>
                  </a:lnTo>
                  <a:close/>
                </a:path>
              </a:pathLst>
            </a:custGeom>
            <a:solidFill>
              <a:srgbClr val="104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83704" y="1292793"/>
              <a:ext cx="104139" cy="52705"/>
            </a:xfrm>
            <a:custGeom>
              <a:avLst/>
              <a:gdLst/>
              <a:ahLst/>
              <a:cxnLst/>
              <a:rect l="l" t="t" r="r" b="b"/>
              <a:pathLst>
                <a:path w="104140" h="52705">
                  <a:moveTo>
                    <a:pt x="27254" y="9994"/>
                  </a:moveTo>
                  <a:lnTo>
                    <a:pt x="14770" y="9994"/>
                  </a:lnTo>
                  <a:lnTo>
                    <a:pt x="14770" y="52641"/>
                  </a:lnTo>
                  <a:lnTo>
                    <a:pt x="27254" y="52641"/>
                  </a:lnTo>
                  <a:lnTo>
                    <a:pt x="27254" y="9994"/>
                  </a:lnTo>
                  <a:close/>
                </a:path>
                <a:path w="104140" h="52705">
                  <a:moveTo>
                    <a:pt x="42265" y="0"/>
                  </a:moveTo>
                  <a:lnTo>
                    <a:pt x="0" y="0"/>
                  </a:lnTo>
                  <a:lnTo>
                    <a:pt x="0" y="9994"/>
                  </a:lnTo>
                  <a:lnTo>
                    <a:pt x="42265" y="9994"/>
                  </a:lnTo>
                  <a:lnTo>
                    <a:pt x="42265" y="0"/>
                  </a:lnTo>
                  <a:close/>
                </a:path>
                <a:path w="104140" h="52705">
                  <a:moveTo>
                    <a:pt x="63309" y="0"/>
                  </a:moveTo>
                  <a:lnTo>
                    <a:pt x="46748" y="0"/>
                  </a:lnTo>
                  <a:lnTo>
                    <a:pt x="43243" y="52641"/>
                  </a:lnTo>
                  <a:lnTo>
                    <a:pt x="54737" y="52641"/>
                  </a:lnTo>
                  <a:lnTo>
                    <a:pt x="55714" y="32651"/>
                  </a:lnTo>
                  <a:lnTo>
                    <a:pt x="56129" y="26161"/>
                  </a:lnTo>
                  <a:lnTo>
                    <a:pt x="56397" y="17487"/>
                  </a:lnTo>
                  <a:lnTo>
                    <a:pt x="56705" y="10858"/>
                  </a:lnTo>
                  <a:lnTo>
                    <a:pt x="66636" y="10858"/>
                  </a:lnTo>
                  <a:lnTo>
                    <a:pt x="63309" y="0"/>
                  </a:lnTo>
                  <a:close/>
                </a:path>
                <a:path w="104140" h="52705">
                  <a:moveTo>
                    <a:pt x="101537" y="10858"/>
                  </a:moveTo>
                  <a:lnTo>
                    <a:pt x="90474" y="10858"/>
                  </a:lnTo>
                  <a:lnTo>
                    <a:pt x="90474" y="18503"/>
                  </a:lnTo>
                  <a:lnTo>
                    <a:pt x="90716" y="26161"/>
                  </a:lnTo>
                  <a:lnTo>
                    <a:pt x="90964" y="32651"/>
                  </a:lnTo>
                  <a:lnTo>
                    <a:pt x="91782" y="52641"/>
                  </a:lnTo>
                  <a:lnTo>
                    <a:pt x="103936" y="52641"/>
                  </a:lnTo>
                  <a:lnTo>
                    <a:pt x="101537" y="10858"/>
                  </a:lnTo>
                  <a:close/>
                </a:path>
                <a:path w="104140" h="52705">
                  <a:moveTo>
                    <a:pt x="66636" y="10858"/>
                  </a:moveTo>
                  <a:lnTo>
                    <a:pt x="56857" y="10858"/>
                  </a:lnTo>
                  <a:lnTo>
                    <a:pt x="58223" y="17957"/>
                  </a:lnTo>
                  <a:lnTo>
                    <a:pt x="60045" y="25222"/>
                  </a:lnTo>
                  <a:lnTo>
                    <a:pt x="62178" y="32651"/>
                  </a:lnTo>
                  <a:lnTo>
                    <a:pt x="67716" y="51777"/>
                  </a:lnTo>
                  <a:lnTo>
                    <a:pt x="77419" y="51777"/>
                  </a:lnTo>
                  <a:lnTo>
                    <a:pt x="82431" y="36398"/>
                  </a:lnTo>
                  <a:lnTo>
                    <a:pt x="73342" y="36398"/>
                  </a:lnTo>
                  <a:lnTo>
                    <a:pt x="72123" y="30225"/>
                  </a:lnTo>
                  <a:lnTo>
                    <a:pt x="70343" y="23355"/>
                  </a:lnTo>
                  <a:lnTo>
                    <a:pt x="68667" y="17487"/>
                  </a:lnTo>
                  <a:lnTo>
                    <a:pt x="66636" y="10858"/>
                  </a:lnTo>
                  <a:close/>
                </a:path>
                <a:path w="104140" h="52705">
                  <a:moveTo>
                    <a:pt x="100914" y="0"/>
                  </a:moveTo>
                  <a:lnTo>
                    <a:pt x="84683" y="0"/>
                  </a:lnTo>
                  <a:lnTo>
                    <a:pt x="78660" y="17957"/>
                  </a:lnTo>
                  <a:lnTo>
                    <a:pt x="76950" y="23583"/>
                  </a:lnTo>
                  <a:lnTo>
                    <a:pt x="75133" y="30302"/>
                  </a:lnTo>
                  <a:lnTo>
                    <a:pt x="73583" y="36398"/>
                  </a:lnTo>
                  <a:lnTo>
                    <a:pt x="82431" y="36398"/>
                  </a:lnTo>
                  <a:lnTo>
                    <a:pt x="84112" y="31241"/>
                  </a:lnTo>
                  <a:lnTo>
                    <a:pt x="86233" y="25069"/>
                  </a:lnTo>
                  <a:lnTo>
                    <a:pt x="88541" y="17487"/>
                  </a:lnTo>
                  <a:lnTo>
                    <a:pt x="90233" y="10858"/>
                  </a:lnTo>
                  <a:lnTo>
                    <a:pt x="101537" y="10858"/>
                  </a:lnTo>
                  <a:lnTo>
                    <a:pt x="100914" y="0"/>
                  </a:lnTo>
                  <a:close/>
                </a:path>
              </a:pathLst>
            </a:custGeom>
            <a:solidFill>
              <a:srgbClr val="004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9015" y="9015247"/>
              <a:ext cx="278434" cy="19888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06272" y="9377006"/>
              <a:ext cx="535305" cy="282575"/>
            </a:xfrm>
            <a:custGeom>
              <a:avLst/>
              <a:gdLst/>
              <a:ahLst/>
              <a:cxnLst/>
              <a:rect l="l" t="t" r="r" b="b"/>
              <a:pathLst>
                <a:path w="535305" h="282575">
                  <a:moveTo>
                    <a:pt x="534923" y="0"/>
                  </a:moveTo>
                  <a:lnTo>
                    <a:pt x="0" y="0"/>
                  </a:lnTo>
                  <a:lnTo>
                    <a:pt x="0" y="281990"/>
                  </a:lnTo>
                  <a:lnTo>
                    <a:pt x="534923" y="28199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6272" y="9377006"/>
              <a:ext cx="213677" cy="15158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06487" y="9377006"/>
              <a:ext cx="535305" cy="281940"/>
            </a:xfrm>
            <a:custGeom>
              <a:avLst/>
              <a:gdLst/>
              <a:ahLst/>
              <a:cxnLst/>
              <a:rect l="l" t="t" r="r" b="b"/>
              <a:pathLst>
                <a:path w="535305" h="281940">
                  <a:moveTo>
                    <a:pt x="534708" y="259626"/>
                  </a:moveTo>
                  <a:lnTo>
                    <a:pt x="482" y="259626"/>
                  </a:lnTo>
                  <a:lnTo>
                    <a:pt x="482" y="281749"/>
                  </a:lnTo>
                  <a:lnTo>
                    <a:pt x="534708" y="281749"/>
                  </a:lnTo>
                  <a:lnTo>
                    <a:pt x="534708" y="259626"/>
                  </a:lnTo>
                  <a:close/>
                </a:path>
                <a:path w="535305" h="281940">
                  <a:moveTo>
                    <a:pt x="534708" y="216268"/>
                  </a:moveTo>
                  <a:lnTo>
                    <a:pt x="0" y="216268"/>
                  </a:lnTo>
                  <a:lnTo>
                    <a:pt x="0" y="238340"/>
                  </a:lnTo>
                  <a:lnTo>
                    <a:pt x="534708" y="238340"/>
                  </a:lnTo>
                  <a:lnTo>
                    <a:pt x="534708" y="216268"/>
                  </a:lnTo>
                  <a:close/>
                </a:path>
                <a:path w="535305" h="281940">
                  <a:moveTo>
                    <a:pt x="534708" y="172935"/>
                  </a:moveTo>
                  <a:lnTo>
                    <a:pt x="0" y="172935"/>
                  </a:lnTo>
                  <a:lnTo>
                    <a:pt x="0" y="195008"/>
                  </a:lnTo>
                  <a:lnTo>
                    <a:pt x="534708" y="195008"/>
                  </a:lnTo>
                  <a:lnTo>
                    <a:pt x="534708" y="172935"/>
                  </a:lnTo>
                  <a:close/>
                </a:path>
                <a:path w="535305" h="281940">
                  <a:moveTo>
                    <a:pt x="534708" y="129565"/>
                  </a:moveTo>
                  <a:lnTo>
                    <a:pt x="213461" y="129565"/>
                  </a:lnTo>
                  <a:lnTo>
                    <a:pt x="213461" y="151663"/>
                  </a:lnTo>
                  <a:lnTo>
                    <a:pt x="534708" y="151663"/>
                  </a:lnTo>
                  <a:lnTo>
                    <a:pt x="534708" y="129565"/>
                  </a:lnTo>
                  <a:close/>
                </a:path>
                <a:path w="535305" h="281940">
                  <a:moveTo>
                    <a:pt x="534708" y="86194"/>
                  </a:moveTo>
                  <a:lnTo>
                    <a:pt x="213461" y="86194"/>
                  </a:lnTo>
                  <a:lnTo>
                    <a:pt x="213461" y="108280"/>
                  </a:lnTo>
                  <a:lnTo>
                    <a:pt x="534708" y="108280"/>
                  </a:lnTo>
                  <a:lnTo>
                    <a:pt x="534708" y="86194"/>
                  </a:lnTo>
                  <a:close/>
                </a:path>
                <a:path w="535305" h="281940">
                  <a:moveTo>
                    <a:pt x="534708" y="42849"/>
                  </a:moveTo>
                  <a:lnTo>
                    <a:pt x="213461" y="42849"/>
                  </a:lnTo>
                  <a:lnTo>
                    <a:pt x="213461" y="64922"/>
                  </a:lnTo>
                  <a:lnTo>
                    <a:pt x="534708" y="64922"/>
                  </a:lnTo>
                  <a:lnTo>
                    <a:pt x="534708" y="42849"/>
                  </a:lnTo>
                  <a:close/>
                </a:path>
                <a:path w="535305" h="281940">
                  <a:moveTo>
                    <a:pt x="534708" y="0"/>
                  </a:moveTo>
                  <a:lnTo>
                    <a:pt x="213461" y="0"/>
                  </a:lnTo>
                  <a:lnTo>
                    <a:pt x="213461" y="21031"/>
                  </a:lnTo>
                  <a:lnTo>
                    <a:pt x="534708" y="21031"/>
                  </a:lnTo>
                  <a:lnTo>
                    <a:pt x="534708" y="0"/>
                  </a:lnTo>
                  <a:close/>
                </a:path>
              </a:pathLst>
            </a:custGeom>
            <a:solidFill>
              <a:srgbClr val="CF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22959" y="9401009"/>
              <a:ext cx="181610" cy="118110"/>
            </a:xfrm>
            <a:custGeom>
              <a:avLst/>
              <a:gdLst/>
              <a:ahLst/>
              <a:cxnLst/>
              <a:rect l="l" t="t" r="r" b="b"/>
              <a:pathLst>
                <a:path w="181609" h="118109">
                  <a:moveTo>
                    <a:pt x="15252" y="108940"/>
                  </a:moveTo>
                  <a:lnTo>
                    <a:pt x="10020" y="108178"/>
                  </a:lnTo>
                  <a:lnTo>
                    <a:pt x="7645" y="103378"/>
                  </a:lnTo>
                  <a:lnTo>
                    <a:pt x="5270" y="108178"/>
                  </a:lnTo>
                  <a:lnTo>
                    <a:pt x="0" y="108940"/>
                  </a:lnTo>
                  <a:lnTo>
                    <a:pt x="3835" y="112661"/>
                  </a:lnTo>
                  <a:lnTo>
                    <a:pt x="2908" y="117906"/>
                  </a:lnTo>
                  <a:lnTo>
                    <a:pt x="7645" y="115443"/>
                  </a:lnTo>
                  <a:lnTo>
                    <a:pt x="12344" y="117906"/>
                  </a:lnTo>
                  <a:lnTo>
                    <a:pt x="11455" y="112661"/>
                  </a:lnTo>
                  <a:lnTo>
                    <a:pt x="15252" y="108940"/>
                  </a:lnTo>
                  <a:close/>
                </a:path>
                <a:path w="181609" h="118109">
                  <a:moveTo>
                    <a:pt x="15252" y="79400"/>
                  </a:moveTo>
                  <a:lnTo>
                    <a:pt x="10020" y="78625"/>
                  </a:lnTo>
                  <a:lnTo>
                    <a:pt x="7645" y="73850"/>
                  </a:lnTo>
                  <a:lnTo>
                    <a:pt x="5270" y="78625"/>
                  </a:lnTo>
                  <a:lnTo>
                    <a:pt x="0" y="79400"/>
                  </a:lnTo>
                  <a:lnTo>
                    <a:pt x="3835" y="83121"/>
                  </a:lnTo>
                  <a:lnTo>
                    <a:pt x="2908" y="88366"/>
                  </a:lnTo>
                  <a:lnTo>
                    <a:pt x="7645" y="85877"/>
                  </a:lnTo>
                  <a:lnTo>
                    <a:pt x="12344" y="88366"/>
                  </a:lnTo>
                  <a:lnTo>
                    <a:pt x="11455" y="83121"/>
                  </a:lnTo>
                  <a:lnTo>
                    <a:pt x="15252" y="79400"/>
                  </a:lnTo>
                  <a:close/>
                </a:path>
                <a:path w="181609" h="118109">
                  <a:moveTo>
                    <a:pt x="15252" y="49847"/>
                  </a:moveTo>
                  <a:lnTo>
                    <a:pt x="10020" y="49085"/>
                  </a:lnTo>
                  <a:lnTo>
                    <a:pt x="7645" y="44284"/>
                  </a:lnTo>
                  <a:lnTo>
                    <a:pt x="5270" y="49085"/>
                  </a:lnTo>
                  <a:lnTo>
                    <a:pt x="0" y="49847"/>
                  </a:lnTo>
                  <a:lnTo>
                    <a:pt x="3835" y="53568"/>
                  </a:lnTo>
                  <a:lnTo>
                    <a:pt x="2908" y="58826"/>
                  </a:lnTo>
                  <a:lnTo>
                    <a:pt x="7645" y="56349"/>
                  </a:lnTo>
                  <a:lnTo>
                    <a:pt x="12344" y="58826"/>
                  </a:lnTo>
                  <a:lnTo>
                    <a:pt x="11455" y="53568"/>
                  </a:lnTo>
                  <a:lnTo>
                    <a:pt x="15252" y="49847"/>
                  </a:lnTo>
                  <a:close/>
                </a:path>
                <a:path w="181609" h="118109">
                  <a:moveTo>
                    <a:pt x="15252" y="20281"/>
                  </a:moveTo>
                  <a:lnTo>
                    <a:pt x="10020" y="19532"/>
                  </a:lnTo>
                  <a:lnTo>
                    <a:pt x="7645" y="14757"/>
                  </a:lnTo>
                  <a:lnTo>
                    <a:pt x="5270" y="19532"/>
                  </a:lnTo>
                  <a:lnTo>
                    <a:pt x="0" y="20281"/>
                  </a:lnTo>
                  <a:lnTo>
                    <a:pt x="3835" y="24003"/>
                  </a:lnTo>
                  <a:lnTo>
                    <a:pt x="2908" y="29273"/>
                  </a:lnTo>
                  <a:lnTo>
                    <a:pt x="7645" y="26784"/>
                  </a:lnTo>
                  <a:lnTo>
                    <a:pt x="12344" y="29273"/>
                  </a:lnTo>
                  <a:lnTo>
                    <a:pt x="11455" y="24003"/>
                  </a:lnTo>
                  <a:lnTo>
                    <a:pt x="15252" y="20281"/>
                  </a:lnTo>
                  <a:close/>
                </a:path>
                <a:path w="181609" h="118109">
                  <a:moveTo>
                    <a:pt x="32169" y="94183"/>
                  </a:moveTo>
                  <a:lnTo>
                    <a:pt x="26911" y="93383"/>
                  </a:lnTo>
                  <a:lnTo>
                    <a:pt x="24523" y="88607"/>
                  </a:lnTo>
                  <a:lnTo>
                    <a:pt x="22186" y="93383"/>
                  </a:lnTo>
                  <a:lnTo>
                    <a:pt x="16903" y="94183"/>
                  </a:lnTo>
                  <a:lnTo>
                    <a:pt x="20713" y="97904"/>
                  </a:lnTo>
                  <a:lnTo>
                    <a:pt x="19812" y="103149"/>
                  </a:lnTo>
                  <a:lnTo>
                    <a:pt x="24523" y="100647"/>
                  </a:lnTo>
                  <a:lnTo>
                    <a:pt x="29248" y="103149"/>
                  </a:lnTo>
                  <a:lnTo>
                    <a:pt x="28359" y="97904"/>
                  </a:lnTo>
                  <a:lnTo>
                    <a:pt x="32169" y="94183"/>
                  </a:lnTo>
                  <a:close/>
                </a:path>
                <a:path w="181609" h="118109">
                  <a:moveTo>
                    <a:pt x="32169" y="64617"/>
                  </a:moveTo>
                  <a:lnTo>
                    <a:pt x="26911" y="63868"/>
                  </a:lnTo>
                  <a:lnTo>
                    <a:pt x="24523" y="59067"/>
                  </a:lnTo>
                  <a:lnTo>
                    <a:pt x="22186" y="63868"/>
                  </a:lnTo>
                  <a:lnTo>
                    <a:pt x="16903" y="64617"/>
                  </a:lnTo>
                  <a:lnTo>
                    <a:pt x="20713" y="68338"/>
                  </a:lnTo>
                  <a:lnTo>
                    <a:pt x="19812" y="73596"/>
                  </a:lnTo>
                  <a:lnTo>
                    <a:pt x="24523" y="71107"/>
                  </a:lnTo>
                  <a:lnTo>
                    <a:pt x="29248" y="73596"/>
                  </a:lnTo>
                  <a:lnTo>
                    <a:pt x="28359" y="68338"/>
                  </a:lnTo>
                  <a:lnTo>
                    <a:pt x="32169" y="64617"/>
                  </a:lnTo>
                  <a:close/>
                </a:path>
                <a:path w="181609" h="118109">
                  <a:moveTo>
                    <a:pt x="32169" y="35090"/>
                  </a:moveTo>
                  <a:lnTo>
                    <a:pt x="26911" y="34302"/>
                  </a:lnTo>
                  <a:lnTo>
                    <a:pt x="24523" y="29527"/>
                  </a:lnTo>
                  <a:lnTo>
                    <a:pt x="22186" y="34302"/>
                  </a:lnTo>
                  <a:lnTo>
                    <a:pt x="16903" y="35090"/>
                  </a:lnTo>
                  <a:lnTo>
                    <a:pt x="20713" y="38811"/>
                  </a:lnTo>
                  <a:lnTo>
                    <a:pt x="19812" y="44056"/>
                  </a:lnTo>
                  <a:lnTo>
                    <a:pt x="24523" y="41554"/>
                  </a:lnTo>
                  <a:lnTo>
                    <a:pt x="29248" y="44056"/>
                  </a:lnTo>
                  <a:lnTo>
                    <a:pt x="28359" y="38811"/>
                  </a:lnTo>
                  <a:lnTo>
                    <a:pt x="32169" y="35090"/>
                  </a:lnTo>
                  <a:close/>
                </a:path>
                <a:path w="181609" h="118109">
                  <a:moveTo>
                    <a:pt x="32169" y="5524"/>
                  </a:moveTo>
                  <a:lnTo>
                    <a:pt x="26911" y="4775"/>
                  </a:lnTo>
                  <a:lnTo>
                    <a:pt x="24523" y="0"/>
                  </a:lnTo>
                  <a:lnTo>
                    <a:pt x="22186" y="4775"/>
                  </a:lnTo>
                  <a:lnTo>
                    <a:pt x="16903" y="5524"/>
                  </a:lnTo>
                  <a:lnTo>
                    <a:pt x="20713" y="9245"/>
                  </a:lnTo>
                  <a:lnTo>
                    <a:pt x="19812" y="14503"/>
                  </a:lnTo>
                  <a:lnTo>
                    <a:pt x="24523" y="12026"/>
                  </a:lnTo>
                  <a:lnTo>
                    <a:pt x="29248" y="14503"/>
                  </a:lnTo>
                  <a:lnTo>
                    <a:pt x="28359" y="9245"/>
                  </a:lnTo>
                  <a:lnTo>
                    <a:pt x="32169" y="5524"/>
                  </a:lnTo>
                  <a:close/>
                </a:path>
                <a:path w="181609" h="118109">
                  <a:moveTo>
                    <a:pt x="48437" y="108940"/>
                  </a:moveTo>
                  <a:lnTo>
                    <a:pt x="43154" y="108178"/>
                  </a:lnTo>
                  <a:lnTo>
                    <a:pt x="40792" y="103378"/>
                  </a:lnTo>
                  <a:lnTo>
                    <a:pt x="38417" y="108178"/>
                  </a:lnTo>
                  <a:lnTo>
                    <a:pt x="33172" y="108940"/>
                  </a:lnTo>
                  <a:lnTo>
                    <a:pt x="36982" y="112661"/>
                  </a:lnTo>
                  <a:lnTo>
                    <a:pt x="36080" y="117906"/>
                  </a:lnTo>
                  <a:lnTo>
                    <a:pt x="40792" y="115443"/>
                  </a:lnTo>
                  <a:lnTo>
                    <a:pt x="45516" y="117906"/>
                  </a:lnTo>
                  <a:lnTo>
                    <a:pt x="44627" y="112661"/>
                  </a:lnTo>
                  <a:lnTo>
                    <a:pt x="48437" y="108940"/>
                  </a:lnTo>
                  <a:close/>
                </a:path>
                <a:path w="181609" h="118109">
                  <a:moveTo>
                    <a:pt x="48437" y="79400"/>
                  </a:moveTo>
                  <a:lnTo>
                    <a:pt x="43154" y="78625"/>
                  </a:lnTo>
                  <a:lnTo>
                    <a:pt x="40792" y="73850"/>
                  </a:lnTo>
                  <a:lnTo>
                    <a:pt x="38417" y="78625"/>
                  </a:lnTo>
                  <a:lnTo>
                    <a:pt x="33172" y="79400"/>
                  </a:lnTo>
                  <a:lnTo>
                    <a:pt x="36982" y="83121"/>
                  </a:lnTo>
                  <a:lnTo>
                    <a:pt x="36080" y="88366"/>
                  </a:lnTo>
                  <a:lnTo>
                    <a:pt x="40792" y="85877"/>
                  </a:lnTo>
                  <a:lnTo>
                    <a:pt x="45516" y="88366"/>
                  </a:lnTo>
                  <a:lnTo>
                    <a:pt x="44627" y="83121"/>
                  </a:lnTo>
                  <a:lnTo>
                    <a:pt x="48437" y="79400"/>
                  </a:lnTo>
                  <a:close/>
                </a:path>
                <a:path w="181609" h="118109">
                  <a:moveTo>
                    <a:pt x="48437" y="49847"/>
                  </a:moveTo>
                  <a:lnTo>
                    <a:pt x="43154" y="49085"/>
                  </a:lnTo>
                  <a:lnTo>
                    <a:pt x="40792" y="44284"/>
                  </a:lnTo>
                  <a:lnTo>
                    <a:pt x="38417" y="49085"/>
                  </a:lnTo>
                  <a:lnTo>
                    <a:pt x="33172" y="49847"/>
                  </a:lnTo>
                  <a:lnTo>
                    <a:pt x="36982" y="53568"/>
                  </a:lnTo>
                  <a:lnTo>
                    <a:pt x="36080" y="58826"/>
                  </a:lnTo>
                  <a:lnTo>
                    <a:pt x="40792" y="56349"/>
                  </a:lnTo>
                  <a:lnTo>
                    <a:pt x="45516" y="58826"/>
                  </a:lnTo>
                  <a:lnTo>
                    <a:pt x="44627" y="53568"/>
                  </a:lnTo>
                  <a:lnTo>
                    <a:pt x="48437" y="49847"/>
                  </a:lnTo>
                  <a:close/>
                </a:path>
                <a:path w="181609" h="118109">
                  <a:moveTo>
                    <a:pt x="48437" y="20281"/>
                  </a:moveTo>
                  <a:lnTo>
                    <a:pt x="43154" y="19532"/>
                  </a:lnTo>
                  <a:lnTo>
                    <a:pt x="40792" y="14757"/>
                  </a:lnTo>
                  <a:lnTo>
                    <a:pt x="38417" y="19532"/>
                  </a:lnTo>
                  <a:lnTo>
                    <a:pt x="33172" y="20281"/>
                  </a:lnTo>
                  <a:lnTo>
                    <a:pt x="36982" y="24003"/>
                  </a:lnTo>
                  <a:lnTo>
                    <a:pt x="36080" y="29273"/>
                  </a:lnTo>
                  <a:lnTo>
                    <a:pt x="40792" y="26784"/>
                  </a:lnTo>
                  <a:lnTo>
                    <a:pt x="45516" y="29273"/>
                  </a:lnTo>
                  <a:lnTo>
                    <a:pt x="44627" y="24003"/>
                  </a:lnTo>
                  <a:lnTo>
                    <a:pt x="48437" y="20281"/>
                  </a:lnTo>
                  <a:close/>
                </a:path>
                <a:path w="181609" h="118109">
                  <a:moveTo>
                    <a:pt x="65303" y="94183"/>
                  </a:moveTo>
                  <a:lnTo>
                    <a:pt x="60020" y="93383"/>
                  </a:lnTo>
                  <a:lnTo>
                    <a:pt x="57683" y="88607"/>
                  </a:lnTo>
                  <a:lnTo>
                    <a:pt x="55333" y="93383"/>
                  </a:lnTo>
                  <a:lnTo>
                    <a:pt x="50050" y="94183"/>
                  </a:lnTo>
                  <a:lnTo>
                    <a:pt x="53848" y="97904"/>
                  </a:lnTo>
                  <a:lnTo>
                    <a:pt x="52959" y="103149"/>
                  </a:lnTo>
                  <a:lnTo>
                    <a:pt x="57683" y="100647"/>
                  </a:lnTo>
                  <a:lnTo>
                    <a:pt x="62407" y="103149"/>
                  </a:lnTo>
                  <a:lnTo>
                    <a:pt x="61493" y="97904"/>
                  </a:lnTo>
                  <a:lnTo>
                    <a:pt x="65303" y="94183"/>
                  </a:lnTo>
                  <a:close/>
                </a:path>
                <a:path w="181609" h="118109">
                  <a:moveTo>
                    <a:pt x="65303" y="64617"/>
                  </a:moveTo>
                  <a:lnTo>
                    <a:pt x="60020" y="63868"/>
                  </a:lnTo>
                  <a:lnTo>
                    <a:pt x="57683" y="59067"/>
                  </a:lnTo>
                  <a:lnTo>
                    <a:pt x="55333" y="63868"/>
                  </a:lnTo>
                  <a:lnTo>
                    <a:pt x="50050" y="64617"/>
                  </a:lnTo>
                  <a:lnTo>
                    <a:pt x="53848" y="68338"/>
                  </a:lnTo>
                  <a:lnTo>
                    <a:pt x="52959" y="73596"/>
                  </a:lnTo>
                  <a:lnTo>
                    <a:pt x="57683" y="71107"/>
                  </a:lnTo>
                  <a:lnTo>
                    <a:pt x="62407" y="73596"/>
                  </a:lnTo>
                  <a:lnTo>
                    <a:pt x="61493" y="68338"/>
                  </a:lnTo>
                  <a:lnTo>
                    <a:pt x="65303" y="64617"/>
                  </a:lnTo>
                  <a:close/>
                </a:path>
                <a:path w="181609" h="118109">
                  <a:moveTo>
                    <a:pt x="65303" y="35090"/>
                  </a:moveTo>
                  <a:lnTo>
                    <a:pt x="60020" y="34302"/>
                  </a:lnTo>
                  <a:lnTo>
                    <a:pt x="57683" y="29527"/>
                  </a:lnTo>
                  <a:lnTo>
                    <a:pt x="55333" y="34302"/>
                  </a:lnTo>
                  <a:lnTo>
                    <a:pt x="50050" y="35090"/>
                  </a:lnTo>
                  <a:lnTo>
                    <a:pt x="53848" y="38811"/>
                  </a:lnTo>
                  <a:lnTo>
                    <a:pt x="52959" y="44056"/>
                  </a:lnTo>
                  <a:lnTo>
                    <a:pt x="57683" y="41554"/>
                  </a:lnTo>
                  <a:lnTo>
                    <a:pt x="62407" y="44056"/>
                  </a:lnTo>
                  <a:lnTo>
                    <a:pt x="61493" y="38811"/>
                  </a:lnTo>
                  <a:lnTo>
                    <a:pt x="65303" y="35090"/>
                  </a:lnTo>
                  <a:close/>
                </a:path>
                <a:path w="181609" h="118109">
                  <a:moveTo>
                    <a:pt x="65303" y="5524"/>
                  </a:moveTo>
                  <a:lnTo>
                    <a:pt x="60020" y="4775"/>
                  </a:lnTo>
                  <a:lnTo>
                    <a:pt x="57683" y="0"/>
                  </a:lnTo>
                  <a:lnTo>
                    <a:pt x="55333" y="4775"/>
                  </a:lnTo>
                  <a:lnTo>
                    <a:pt x="50050" y="5524"/>
                  </a:lnTo>
                  <a:lnTo>
                    <a:pt x="53848" y="9245"/>
                  </a:lnTo>
                  <a:lnTo>
                    <a:pt x="52959" y="14503"/>
                  </a:lnTo>
                  <a:lnTo>
                    <a:pt x="57683" y="12026"/>
                  </a:lnTo>
                  <a:lnTo>
                    <a:pt x="62407" y="14503"/>
                  </a:lnTo>
                  <a:lnTo>
                    <a:pt x="61493" y="9245"/>
                  </a:lnTo>
                  <a:lnTo>
                    <a:pt x="65303" y="5524"/>
                  </a:lnTo>
                  <a:close/>
                </a:path>
                <a:path w="181609" h="118109">
                  <a:moveTo>
                    <a:pt x="81584" y="108940"/>
                  </a:moveTo>
                  <a:lnTo>
                    <a:pt x="76301" y="108178"/>
                  </a:lnTo>
                  <a:lnTo>
                    <a:pt x="73964" y="103378"/>
                  </a:lnTo>
                  <a:lnTo>
                    <a:pt x="71615" y="108178"/>
                  </a:lnTo>
                  <a:lnTo>
                    <a:pt x="66332" y="108940"/>
                  </a:lnTo>
                  <a:lnTo>
                    <a:pt x="70129" y="112661"/>
                  </a:lnTo>
                  <a:lnTo>
                    <a:pt x="69240" y="117906"/>
                  </a:lnTo>
                  <a:lnTo>
                    <a:pt x="73964" y="115443"/>
                  </a:lnTo>
                  <a:lnTo>
                    <a:pt x="78676" y="117906"/>
                  </a:lnTo>
                  <a:lnTo>
                    <a:pt x="77774" y="112661"/>
                  </a:lnTo>
                  <a:lnTo>
                    <a:pt x="81584" y="108940"/>
                  </a:lnTo>
                  <a:close/>
                </a:path>
                <a:path w="181609" h="118109">
                  <a:moveTo>
                    <a:pt x="81584" y="79400"/>
                  </a:moveTo>
                  <a:lnTo>
                    <a:pt x="76301" y="78625"/>
                  </a:lnTo>
                  <a:lnTo>
                    <a:pt x="73964" y="73850"/>
                  </a:lnTo>
                  <a:lnTo>
                    <a:pt x="71615" y="78625"/>
                  </a:lnTo>
                  <a:lnTo>
                    <a:pt x="66332" y="79400"/>
                  </a:lnTo>
                  <a:lnTo>
                    <a:pt x="70129" y="83121"/>
                  </a:lnTo>
                  <a:lnTo>
                    <a:pt x="69240" y="88366"/>
                  </a:lnTo>
                  <a:lnTo>
                    <a:pt x="73964" y="85877"/>
                  </a:lnTo>
                  <a:lnTo>
                    <a:pt x="78676" y="88366"/>
                  </a:lnTo>
                  <a:lnTo>
                    <a:pt x="77774" y="83121"/>
                  </a:lnTo>
                  <a:lnTo>
                    <a:pt x="81584" y="79400"/>
                  </a:lnTo>
                  <a:close/>
                </a:path>
                <a:path w="181609" h="118109">
                  <a:moveTo>
                    <a:pt x="81584" y="49847"/>
                  </a:moveTo>
                  <a:lnTo>
                    <a:pt x="76301" y="49085"/>
                  </a:lnTo>
                  <a:lnTo>
                    <a:pt x="73964" y="44284"/>
                  </a:lnTo>
                  <a:lnTo>
                    <a:pt x="71615" y="49085"/>
                  </a:lnTo>
                  <a:lnTo>
                    <a:pt x="66332" y="49847"/>
                  </a:lnTo>
                  <a:lnTo>
                    <a:pt x="70129" y="53568"/>
                  </a:lnTo>
                  <a:lnTo>
                    <a:pt x="69240" y="58826"/>
                  </a:lnTo>
                  <a:lnTo>
                    <a:pt x="73964" y="56349"/>
                  </a:lnTo>
                  <a:lnTo>
                    <a:pt x="78676" y="58826"/>
                  </a:lnTo>
                  <a:lnTo>
                    <a:pt x="77774" y="53568"/>
                  </a:lnTo>
                  <a:lnTo>
                    <a:pt x="81584" y="49847"/>
                  </a:lnTo>
                  <a:close/>
                </a:path>
                <a:path w="181609" h="118109">
                  <a:moveTo>
                    <a:pt x="81584" y="20281"/>
                  </a:moveTo>
                  <a:lnTo>
                    <a:pt x="76301" y="19532"/>
                  </a:lnTo>
                  <a:lnTo>
                    <a:pt x="73964" y="14757"/>
                  </a:lnTo>
                  <a:lnTo>
                    <a:pt x="71615" y="19532"/>
                  </a:lnTo>
                  <a:lnTo>
                    <a:pt x="66332" y="20281"/>
                  </a:lnTo>
                  <a:lnTo>
                    <a:pt x="70129" y="24003"/>
                  </a:lnTo>
                  <a:lnTo>
                    <a:pt x="69240" y="29273"/>
                  </a:lnTo>
                  <a:lnTo>
                    <a:pt x="73964" y="26784"/>
                  </a:lnTo>
                  <a:lnTo>
                    <a:pt x="78676" y="29273"/>
                  </a:lnTo>
                  <a:lnTo>
                    <a:pt x="77774" y="24003"/>
                  </a:lnTo>
                  <a:lnTo>
                    <a:pt x="81584" y="20281"/>
                  </a:lnTo>
                  <a:close/>
                </a:path>
                <a:path w="181609" h="118109">
                  <a:moveTo>
                    <a:pt x="98463" y="94183"/>
                  </a:moveTo>
                  <a:lnTo>
                    <a:pt x="93205" y="93383"/>
                  </a:lnTo>
                  <a:lnTo>
                    <a:pt x="90843" y="88607"/>
                  </a:lnTo>
                  <a:lnTo>
                    <a:pt x="88468" y="93383"/>
                  </a:lnTo>
                  <a:lnTo>
                    <a:pt x="83197" y="94183"/>
                  </a:lnTo>
                  <a:lnTo>
                    <a:pt x="87033" y="97904"/>
                  </a:lnTo>
                  <a:lnTo>
                    <a:pt x="86118" y="103149"/>
                  </a:lnTo>
                  <a:lnTo>
                    <a:pt x="90843" y="100647"/>
                  </a:lnTo>
                  <a:lnTo>
                    <a:pt x="95567" y="103149"/>
                  </a:lnTo>
                  <a:lnTo>
                    <a:pt x="94653" y="97904"/>
                  </a:lnTo>
                  <a:lnTo>
                    <a:pt x="98463" y="94183"/>
                  </a:lnTo>
                  <a:close/>
                </a:path>
                <a:path w="181609" h="118109">
                  <a:moveTo>
                    <a:pt x="98463" y="64617"/>
                  </a:moveTo>
                  <a:lnTo>
                    <a:pt x="93205" y="63868"/>
                  </a:lnTo>
                  <a:lnTo>
                    <a:pt x="90843" y="59067"/>
                  </a:lnTo>
                  <a:lnTo>
                    <a:pt x="88468" y="63868"/>
                  </a:lnTo>
                  <a:lnTo>
                    <a:pt x="83197" y="64617"/>
                  </a:lnTo>
                  <a:lnTo>
                    <a:pt x="87033" y="68338"/>
                  </a:lnTo>
                  <a:lnTo>
                    <a:pt x="86118" y="73596"/>
                  </a:lnTo>
                  <a:lnTo>
                    <a:pt x="90843" y="71107"/>
                  </a:lnTo>
                  <a:lnTo>
                    <a:pt x="95567" y="73596"/>
                  </a:lnTo>
                  <a:lnTo>
                    <a:pt x="94653" y="68338"/>
                  </a:lnTo>
                  <a:lnTo>
                    <a:pt x="98463" y="64617"/>
                  </a:lnTo>
                  <a:close/>
                </a:path>
                <a:path w="181609" h="118109">
                  <a:moveTo>
                    <a:pt x="98463" y="35090"/>
                  </a:moveTo>
                  <a:lnTo>
                    <a:pt x="93205" y="34302"/>
                  </a:lnTo>
                  <a:lnTo>
                    <a:pt x="90843" y="29527"/>
                  </a:lnTo>
                  <a:lnTo>
                    <a:pt x="88468" y="34302"/>
                  </a:lnTo>
                  <a:lnTo>
                    <a:pt x="83197" y="35090"/>
                  </a:lnTo>
                  <a:lnTo>
                    <a:pt x="87033" y="38811"/>
                  </a:lnTo>
                  <a:lnTo>
                    <a:pt x="86118" y="44056"/>
                  </a:lnTo>
                  <a:lnTo>
                    <a:pt x="90843" y="41554"/>
                  </a:lnTo>
                  <a:lnTo>
                    <a:pt x="95567" y="44056"/>
                  </a:lnTo>
                  <a:lnTo>
                    <a:pt x="94653" y="38811"/>
                  </a:lnTo>
                  <a:lnTo>
                    <a:pt x="98463" y="35090"/>
                  </a:lnTo>
                  <a:close/>
                </a:path>
                <a:path w="181609" h="118109">
                  <a:moveTo>
                    <a:pt x="98463" y="5524"/>
                  </a:moveTo>
                  <a:lnTo>
                    <a:pt x="93205" y="4775"/>
                  </a:lnTo>
                  <a:lnTo>
                    <a:pt x="90843" y="0"/>
                  </a:lnTo>
                  <a:lnTo>
                    <a:pt x="88468" y="4775"/>
                  </a:lnTo>
                  <a:lnTo>
                    <a:pt x="83197" y="5524"/>
                  </a:lnTo>
                  <a:lnTo>
                    <a:pt x="87033" y="9245"/>
                  </a:lnTo>
                  <a:lnTo>
                    <a:pt x="86118" y="14503"/>
                  </a:lnTo>
                  <a:lnTo>
                    <a:pt x="90843" y="12026"/>
                  </a:lnTo>
                  <a:lnTo>
                    <a:pt x="95567" y="14503"/>
                  </a:lnTo>
                  <a:lnTo>
                    <a:pt x="94653" y="9245"/>
                  </a:lnTo>
                  <a:lnTo>
                    <a:pt x="98463" y="5524"/>
                  </a:lnTo>
                  <a:close/>
                </a:path>
                <a:path w="181609" h="118109">
                  <a:moveTo>
                    <a:pt x="114731" y="108940"/>
                  </a:moveTo>
                  <a:lnTo>
                    <a:pt x="109448" y="108178"/>
                  </a:lnTo>
                  <a:lnTo>
                    <a:pt x="107111" y="103378"/>
                  </a:lnTo>
                  <a:lnTo>
                    <a:pt x="104749" y="108178"/>
                  </a:lnTo>
                  <a:lnTo>
                    <a:pt x="99466" y="108940"/>
                  </a:lnTo>
                  <a:lnTo>
                    <a:pt x="103276" y="112661"/>
                  </a:lnTo>
                  <a:lnTo>
                    <a:pt x="102387" y="117906"/>
                  </a:lnTo>
                  <a:lnTo>
                    <a:pt x="107111" y="115443"/>
                  </a:lnTo>
                  <a:lnTo>
                    <a:pt x="111810" y="117906"/>
                  </a:lnTo>
                  <a:lnTo>
                    <a:pt x="110921" y="112661"/>
                  </a:lnTo>
                  <a:lnTo>
                    <a:pt x="114731" y="108940"/>
                  </a:lnTo>
                  <a:close/>
                </a:path>
                <a:path w="181609" h="118109">
                  <a:moveTo>
                    <a:pt x="114731" y="79400"/>
                  </a:moveTo>
                  <a:lnTo>
                    <a:pt x="109448" y="78625"/>
                  </a:lnTo>
                  <a:lnTo>
                    <a:pt x="107111" y="73850"/>
                  </a:lnTo>
                  <a:lnTo>
                    <a:pt x="104749" y="78625"/>
                  </a:lnTo>
                  <a:lnTo>
                    <a:pt x="99466" y="79400"/>
                  </a:lnTo>
                  <a:lnTo>
                    <a:pt x="103276" y="83121"/>
                  </a:lnTo>
                  <a:lnTo>
                    <a:pt x="102387" y="88366"/>
                  </a:lnTo>
                  <a:lnTo>
                    <a:pt x="107111" y="85877"/>
                  </a:lnTo>
                  <a:lnTo>
                    <a:pt x="111810" y="88366"/>
                  </a:lnTo>
                  <a:lnTo>
                    <a:pt x="110921" y="83121"/>
                  </a:lnTo>
                  <a:lnTo>
                    <a:pt x="114731" y="79400"/>
                  </a:lnTo>
                  <a:close/>
                </a:path>
                <a:path w="181609" h="118109">
                  <a:moveTo>
                    <a:pt x="114731" y="49847"/>
                  </a:moveTo>
                  <a:lnTo>
                    <a:pt x="109448" y="49085"/>
                  </a:lnTo>
                  <a:lnTo>
                    <a:pt x="107111" y="44284"/>
                  </a:lnTo>
                  <a:lnTo>
                    <a:pt x="104749" y="49085"/>
                  </a:lnTo>
                  <a:lnTo>
                    <a:pt x="99466" y="49847"/>
                  </a:lnTo>
                  <a:lnTo>
                    <a:pt x="103276" y="53568"/>
                  </a:lnTo>
                  <a:lnTo>
                    <a:pt x="102387" y="58826"/>
                  </a:lnTo>
                  <a:lnTo>
                    <a:pt x="107111" y="56349"/>
                  </a:lnTo>
                  <a:lnTo>
                    <a:pt x="111810" y="58826"/>
                  </a:lnTo>
                  <a:lnTo>
                    <a:pt x="110921" y="53568"/>
                  </a:lnTo>
                  <a:lnTo>
                    <a:pt x="114731" y="49847"/>
                  </a:lnTo>
                  <a:close/>
                </a:path>
                <a:path w="181609" h="118109">
                  <a:moveTo>
                    <a:pt x="114731" y="20281"/>
                  </a:moveTo>
                  <a:lnTo>
                    <a:pt x="109448" y="19532"/>
                  </a:lnTo>
                  <a:lnTo>
                    <a:pt x="107111" y="14757"/>
                  </a:lnTo>
                  <a:lnTo>
                    <a:pt x="104749" y="19532"/>
                  </a:lnTo>
                  <a:lnTo>
                    <a:pt x="99466" y="20281"/>
                  </a:lnTo>
                  <a:lnTo>
                    <a:pt x="103276" y="24003"/>
                  </a:lnTo>
                  <a:lnTo>
                    <a:pt x="102387" y="29273"/>
                  </a:lnTo>
                  <a:lnTo>
                    <a:pt x="107111" y="26784"/>
                  </a:lnTo>
                  <a:lnTo>
                    <a:pt x="111810" y="29273"/>
                  </a:lnTo>
                  <a:lnTo>
                    <a:pt x="110921" y="24003"/>
                  </a:lnTo>
                  <a:lnTo>
                    <a:pt x="114731" y="20281"/>
                  </a:lnTo>
                  <a:close/>
                </a:path>
                <a:path w="181609" h="118109">
                  <a:moveTo>
                    <a:pt x="131635" y="94183"/>
                  </a:moveTo>
                  <a:lnTo>
                    <a:pt x="126365" y="93383"/>
                  </a:lnTo>
                  <a:lnTo>
                    <a:pt x="123990" y="88607"/>
                  </a:lnTo>
                  <a:lnTo>
                    <a:pt x="121653" y="93383"/>
                  </a:lnTo>
                  <a:lnTo>
                    <a:pt x="116344" y="94183"/>
                  </a:lnTo>
                  <a:lnTo>
                    <a:pt x="120180" y="97904"/>
                  </a:lnTo>
                  <a:lnTo>
                    <a:pt x="119291" y="103149"/>
                  </a:lnTo>
                  <a:lnTo>
                    <a:pt x="123990" y="100647"/>
                  </a:lnTo>
                  <a:lnTo>
                    <a:pt x="128714" y="103149"/>
                  </a:lnTo>
                  <a:lnTo>
                    <a:pt x="127787" y="97904"/>
                  </a:lnTo>
                  <a:lnTo>
                    <a:pt x="131635" y="94183"/>
                  </a:lnTo>
                  <a:close/>
                </a:path>
                <a:path w="181609" h="118109">
                  <a:moveTo>
                    <a:pt x="131635" y="64617"/>
                  </a:moveTo>
                  <a:lnTo>
                    <a:pt x="126365" y="63868"/>
                  </a:lnTo>
                  <a:lnTo>
                    <a:pt x="123990" y="59067"/>
                  </a:lnTo>
                  <a:lnTo>
                    <a:pt x="121653" y="63868"/>
                  </a:lnTo>
                  <a:lnTo>
                    <a:pt x="116344" y="64617"/>
                  </a:lnTo>
                  <a:lnTo>
                    <a:pt x="120180" y="68338"/>
                  </a:lnTo>
                  <a:lnTo>
                    <a:pt x="119291" y="73596"/>
                  </a:lnTo>
                  <a:lnTo>
                    <a:pt x="123990" y="71107"/>
                  </a:lnTo>
                  <a:lnTo>
                    <a:pt x="128714" y="73596"/>
                  </a:lnTo>
                  <a:lnTo>
                    <a:pt x="127787" y="68338"/>
                  </a:lnTo>
                  <a:lnTo>
                    <a:pt x="131635" y="64617"/>
                  </a:lnTo>
                  <a:close/>
                </a:path>
                <a:path w="181609" h="118109">
                  <a:moveTo>
                    <a:pt x="131635" y="35090"/>
                  </a:moveTo>
                  <a:lnTo>
                    <a:pt x="126365" y="34302"/>
                  </a:lnTo>
                  <a:lnTo>
                    <a:pt x="123990" y="29527"/>
                  </a:lnTo>
                  <a:lnTo>
                    <a:pt x="121653" y="34302"/>
                  </a:lnTo>
                  <a:lnTo>
                    <a:pt x="116344" y="35090"/>
                  </a:lnTo>
                  <a:lnTo>
                    <a:pt x="120180" y="38811"/>
                  </a:lnTo>
                  <a:lnTo>
                    <a:pt x="119291" y="44056"/>
                  </a:lnTo>
                  <a:lnTo>
                    <a:pt x="123990" y="41554"/>
                  </a:lnTo>
                  <a:lnTo>
                    <a:pt x="128714" y="44056"/>
                  </a:lnTo>
                  <a:lnTo>
                    <a:pt x="127787" y="38811"/>
                  </a:lnTo>
                  <a:lnTo>
                    <a:pt x="131635" y="35090"/>
                  </a:lnTo>
                  <a:close/>
                </a:path>
                <a:path w="181609" h="118109">
                  <a:moveTo>
                    <a:pt x="131635" y="5524"/>
                  </a:moveTo>
                  <a:lnTo>
                    <a:pt x="126365" y="4775"/>
                  </a:lnTo>
                  <a:lnTo>
                    <a:pt x="123990" y="0"/>
                  </a:lnTo>
                  <a:lnTo>
                    <a:pt x="121653" y="4775"/>
                  </a:lnTo>
                  <a:lnTo>
                    <a:pt x="116344" y="5524"/>
                  </a:lnTo>
                  <a:lnTo>
                    <a:pt x="120180" y="9245"/>
                  </a:lnTo>
                  <a:lnTo>
                    <a:pt x="119291" y="14503"/>
                  </a:lnTo>
                  <a:lnTo>
                    <a:pt x="123990" y="12026"/>
                  </a:lnTo>
                  <a:lnTo>
                    <a:pt x="128714" y="14503"/>
                  </a:lnTo>
                  <a:lnTo>
                    <a:pt x="127787" y="9245"/>
                  </a:lnTo>
                  <a:lnTo>
                    <a:pt x="131635" y="5524"/>
                  </a:lnTo>
                  <a:close/>
                </a:path>
                <a:path w="181609" h="118109">
                  <a:moveTo>
                    <a:pt x="147891" y="108940"/>
                  </a:moveTo>
                  <a:lnTo>
                    <a:pt x="142608" y="108178"/>
                  </a:lnTo>
                  <a:lnTo>
                    <a:pt x="140258" y="103378"/>
                  </a:lnTo>
                  <a:lnTo>
                    <a:pt x="137909" y="108178"/>
                  </a:lnTo>
                  <a:lnTo>
                    <a:pt x="132613" y="108940"/>
                  </a:lnTo>
                  <a:lnTo>
                    <a:pt x="136461" y="112661"/>
                  </a:lnTo>
                  <a:lnTo>
                    <a:pt x="135547" y="117906"/>
                  </a:lnTo>
                  <a:lnTo>
                    <a:pt x="140258" y="115443"/>
                  </a:lnTo>
                  <a:lnTo>
                    <a:pt x="144970" y="117906"/>
                  </a:lnTo>
                  <a:lnTo>
                    <a:pt x="144094" y="112661"/>
                  </a:lnTo>
                  <a:lnTo>
                    <a:pt x="147891" y="108940"/>
                  </a:lnTo>
                  <a:close/>
                </a:path>
                <a:path w="181609" h="118109">
                  <a:moveTo>
                    <a:pt x="147891" y="79400"/>
                  </a:moveTo>
                  <a:lnTo>
                    <a:pt x="142608" y="78625"/>
                  </a:lnTo>
                  <a:lnTo>
                    <a:pt x="140258" y="73850"/>
                  </a:lnTo>
                  <a:lnTo>
                    <a:pt x="137909" y="78625"/>
                  </a:lnTo>
                  <a:lnTo>
                    <a:pt x="132613" y="79400"/>
                  </a:lnTo>
                  <a:lnTo>
                    <a:pt x="136461" y="83121"/>
                  </a:lnTo>
                  <a:lnTo>
                    <a:pt x="135547" y="88366"/>
                  </a:lnTo>
                  <a:lnTo>
                    <a:pt x="140258" y="85877"/>
                  </a:lnTo>
                  <a:lnTo>
                    <a:pt x="144970" y="88366"/>
                  </a:lnTo>
                  <a:lnTo>
                    <a:pt x="144094" y="83121"/>
                  </a:lnTo>
                  <a:lnTo>
                    <a:pt x="147891" y="79400"/>
                  </a:lnTo>
                  <a:close/>
                </a:path>
                <a:path w="181609" h="118109">
                  <a:moveTo>
                    <a:pt x="147891" y="49847"/>
                  </a:moveTo>
                  <a:lnTo>
                    <a:pt x="142608" y="49085"/>
                  </a:lnTo>
                  <a:lnTo>
                    <a:pt x="140258" y="44284"/>
                  </a:lnTo>
                  <a:lnTo>
                    <a:pt x="137909" y="49085"/>
                  </a:lnTo>
                  <a:lnTo>
                    <a:pt x="132613" y="49847"/>
                  </a:lnTo>
                  <a:lnTo>
                    <a:pt x="136461" y="53568"/>
                  </a:lnTo>
                  <a:lnTo>
                    <a:pt x="135547" y="58826"/>
                  </a:lnTo>
                  <a:lnTo>
                    <a:pt x="140258" y="56349"/>
                  </a:lnTo>
                  <a:lnTo>
                    <a:pt x="144970" y="58826"/>
                  </a:lnTo>
                  <a:lnTo>
                    <a:pt x="144094" y="53568"/>
                  </a:lnTo>
                  <a:lnTo>
                    <a:pt x="147891" y="49847"/>
                  </a:lnTo>
                  <a:close/>
                </a:path>
                <a:path w="181609" h="118109">
                  <a:moveTo>
                    <a:pt x="147891" y="20281"/>
                  </a:moveTo>
                  <a:lnTo>
                    <a:pt x="142608" y="19532"/>
                  </a:lnTo>
                  <a:lnTo>
                    <a:pt x="140258" y="14757"/>
                  </a:lnTo>
                  <a:lnTo>
                    <a:pt x="137909" y="19532"/>
                  </a:lnTo>
                  <a:lnTo>
                    <a:pt x="132613" y="20281"/>
                  </a:lnTo>
                  <a:lnTo>
                    <a:pt x="136461" y="24003"/>
                  </a:lnTo>
                  <a:lnTo>
                    <a:pt x="135547" y="29273"/>
                  </a:lnTo>
                  <a:lnTo>
                    <a:pt x="140258" y="26784"/>
                  </a:lnTo>
                  <a:lnTo>
                    <a:pt x="144970" y="29273"/>
                  </a:lnTo>
                  <a:lnTo>
                    <a:pt x="144094" y="24003"/>
                  </a:lnTo>
                  <a:lnTo>
                    <a:pt x="147891" y="20281"/>
                  </a:lnTo>
                  <a:close/>
                </a:path>
                <a:path w="181609" h="118109">
                  <a:moveTo>
                    <a:pt x="164807" y="94183"/>
                  </a:moveTo>
                  <a:lnTo>
                    <a:pt x="159537" y="93383"/>
                  </a:lnTo>
                  <a:lnTo>
                    <a:pt x="157162" y="88607"/>
                  </a:lnTo>
                  <a:lnTo>
                    <a:pt x="154813" y="93383"/>
                  </a:lnTo>
                  <a:lnTo>
                    <a:pt x="149504" y="94183"/>
                  </a:lnTo>
                  <a:lnTo>
                    <a:pt x="153352" y="97904"/>
                  </a:lnTo>
                  <a:lnTo>
                    <a:pt x="152412" y="103149"/>
                  </a:lnTo>
                  <a:lnTo>
                    <a:pt x="157162" y="100647"/>
                  </a:lnTo>
                  <a:lnTo>
                    <a:pt x="161886" y="103149"/>
                  </a:lnTo>
                  <a:lnTo>
                    <a:pt x="160972" y="97904"/>
                  </a:lnTo>
                  <a:lnTo>
                    <a:pt x="164807" y="94183"/>
                  </a:lnTo>
                  <a:close/>
                </a:path>
                <a:path w="181609" h="118109">
                  <a:moveTo>
                    <a:pt x="164807" y="64617"/>
                  </a:moveTo>
                  <a:lnTo>
                    <a:pt x="159537" y="63868"/>
                  </a:lnTo>
                  <a:lnTo>
                    <a:pt x="157162" y="59067"/>
                  </a:lnTo>
                  <a:lnTo>
                    <a:pt x="154813" y="63868"/>
                  </a:lnTo>
                  <a:lnTo>
                    <a:pt x="149504" y="64617"/>
                  </a:lnTo>
                  <a:lnTo>
                    <a:pt x="153352" y="68338"/>
                  </a:lnTo>
                  <a:lnTo>
                    <a:pt x="152412" y="73596"/>
                  </a:lnTo>
                  <a:lnTo>
                    <a:pt x="157162" y="71107"/>
                  </a:lnTo>
                  <a:lnTo>
                    <a:pt x="161886" y="73596"/>
                  </a:lnTo>
                  <a:lnTo>
                    <a:pt x="160972" y="68338"/>
                  </a:lnTo>
                  <a:lnTo>
                    <a:pt x="164807" y="64617"/>
                  </a:lnTo>
                  <a:close/>
                </a:path>
                <a:path w="181609" h="118109">
                  <a:moveTo>
                    <a:pt x="164807" y="35090"/>
                  </a:moveTo>
                  <a:lnTo>
                    <a:pt x="159537" y="34302"/>
                  </a:lnTo>
                  <a:lnTo>
                    <a:pt x="157162" y="29527"/>
                  </a:lnTo>
                  <a:lnTo>
                    <a:pt x="154813" y="34302"/>
                  </a:lnTo>
                  <a:lnTo>
                    <a:pt x="149504" y="35090"/>
                  </a:lnTo>
                  <a:lnTo>
                    <a:pt x="153352" y="38811"/>
                  </a:lnTo>
                  <a:lnTo>
                    <a:pt x="152412" y="44056"/>
                  </a:lnTo>
                  <a:lnTo>
                    <a:pt x="157162" y="41554"/>
                  </a:lnTo>
                  <a:lnTo>
                    <a:pt x="161886" y="44056"/>
                  </a:lnTo>
                  <a:lnTo>
                    <a:pt x="160972" y="38811"/>
                  </a:lnTo>
                  <a:lnTo>
                    <a:pt x="164807" y="35090"/>
                  </a:lnTo>
                  <a:close/>
                </a:path>
                <a:path w="181609" h="118109">
                  <a:moveTo>
                    <a:pt x="164807" y="5524"/>
                  </a:moveTo>
                  <a:lnTo>
                    <a:pt x="159537" y="4775"/>
                  </a:lnTo>
                  <a:lnTo>
                    <a:pt x="157162" y="0"/>
                  </a:lnTo>
                  <a:lnTo>
                    <a:pt x="154813" y="4775"/>
                  </a:lnTo>
                  <a:lnTo>
                    <a:pt x="149504" y="5524"/>
                  </a:lnTo>
                  <a:lnTo>
                    <a:pt x="153352" y="9245"/>
                  </a:lnTo>
                  <a:lnTo>
                    <a:pt x="152412" y="14503"/>
                  </a:lnTo>
                  <a:lnTo>
                    <a:pt x="157162" y="12026"/>
                  </a:lnTo>
                  <a:lnTo>
                    <a:pt x="161886" y="14503"/>
                  </a:lnTo>
                  <a:lnTo>
                    <a:pt x="160972" y="9245"/>
                  </a:lnTo>
                  <a:lnTo>
                    <a:pt x="164807" y="5524"/>
                  </a:lnTo>
                  <a:close/>
                </a:path>
                <a:path w="181609" h="118109">
                  <a:moveTo>
                    <a:pt x="181063" y="108940"/>
                  </a:moveTo>
                  <a:lnTo>
                    <a:pt x="175793" y="108178"/>
                  </a:lnTo>
                  <a:lnTo>
                    <a:pt x="173431" y="103378"/>
                  </a:lnTo>
                  <a:lnTo>
                    <a:pt x="171069" y="108178"/>
                  </a:lnTo>
                  <a:lnTo>
                    <a:pt x="165798" y="108940"/>
                  </a:lnTo>
                  <a:lnTo>
                    <a:pt x="169583" y="112661"/>
                  </a:lnTo>
                  <a:lnTo>
                    <a:pt x="168706" y="117906"/>
                  </a:lnTo>
                  <a:lnTo>
                    <a:pt x="173431" y="115443"/>
                  </a:lnTo>
                  <a:lnTo>
                    <a:pt x="178142" y="117906"/>
                  </a:lnTo>
                  <a:lnTo>
                    <a:pt x="177253" y="112661"/>
                  </a:lnTo>
                  <a:lnTo>
                    <a:pt x="181063" y="108940"/>
                  </a:lnTo>
                  <a:close/>
                </a:path>
                <a:path w="181609" h="118109">
                  <a:moveTo>
                    <a:pt x="181063" y="79400"/>
                  </a:moveTo>
                  <a:lnTo>
                    <a:pt x="175793" y="78625"/>
                  </a:lnTo>
                  <a:lnTo>
                    <a:pt x="173431" y="73850"/>
                  </a:lnTo>
                  <a:lnTo>
                    <a:pt x="171069" y="78625"/>
                  </a:lnTo>
                  <a:lnTo>
                    <a:pt x="165798" y="79400"/>
                  </a:lnTo>
                  <a:lnTo>
                    <a:pt x="169583" y="83121"/>
                  </a:lnTo>
                  <a:lnTo>
                    <a:pt x="168706" y="88366"/>
                  </a:lnTo>
                  <a:lnTo>
                    <a:pt x="173431" y="85877"/>
                  </a:lnTo>
                  <a:lnTo>
                    <a:pt x="178142" y="88366"/>
                  </a:lnTo>
                  <a:lnTo>
                    <a:pt x="177253" y="83121"/>
                  </a:lnTo>
                  <a:lnTo>
                    <a:pt x="181063" y="79400"/>
                  </a:lnTo>
                  <a:close/>
                </a:path>
                <a:path w="181609" h="118109">
                  <a:moveTo>
                    <a:pt x="181063" y="49847"/>
                  </a:moveTo>
                  <a:lnTo>
                    <a:pt x="175793" y="49085"/>
                  </a:lnTo>
                  <a:lnTo>
                    <a:pt x="173431" y="44284"/>
                  </a:lnTo>
                  <a:lnTo>
                    <a:pt x="171069" y="49085"/>
                  </a:lnTo>
                  <a:lnTo>
                    <a:pt x="165798" y="49847"/>
                  </a:lnTo>
                  <a:lnTo>
                    <a:pt x="169583" y="53568"/>
                  </a:lnTo>
                  <a:lnTo>
                    <a:pt x="168706" y="58826"/>
                  </a:lnTo>
                  <a:lnTo>
                    <a:pt x="173431" y="56349"/>
                  </a:lnTo>
                  <a:lnTo>
                    <a:pt x="178142" y="58826"/>
                  </a:lnTo>
                  <a:lnTo>
                    <a:pt x="177253" y="53568"/>
                  </a:lnTo>
                  <a:lnTo>
                    <a:pt x="181063" y="49847"/>
                  </a:lnTo>
                  <a:close/>
                </a:path>
                <a:path w="181609" h="118109">
                  <a:moveTo>
                    <a:pt x="181063" y="20281"/>
                  </a:moveTo>
                  <a:lnTo>
                    <a:pt x="175793" y="19532"/>
                  </a:lnTo>
                  <a:lnTo>
                    <a:pt x="173431" y="14757"/>
                  </a:lnTo>
                  <a:lnTo>
                    <a:pt x="171069" y="19532"/>
                  </a:lnTo>
                  <a:lnTo>
                    <a:pt x="165798" y="20281"/>
                  </a:lnTo>
                  <a:lnTo>
                    <a:pt x="169583" y="24003"/>
                  </a:lnTo>
                  <a:lnTo>
                    <a:pt x="168706" y="29273"/>
                  </a:lnTo>
                  <a:lnTo>
                    <a:pt x="173431" y="26784"/>
                  </a:lnTo>
                  <a:lnTo>
                    <a:pt x="178142" y="29273"/>
                  </a:lnTo>
                  <a:lnTo>
                    <a:pt x="177253" y="24003"/>
                  </a:lnTo>
                  <a:lnTo>
                    <a:pt x="181063" y="202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90861" y="9682554"/>
            <a:ext cx="562610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15" dirty="0">
                <a:solidFill>
                  <a:srgbClr val="005BAB"/>
                </a:solidFill>
                <a:latin typeface="Arial"/>
                <a:cs typeface="Arial"/>
              </a:rPr>
              <a:t>MADE</a:t>
            </a:r>
            <a:r>
              <a:rPr sz="600" b="1" spc="-20" dirty="0">
                <a:solidFill>
                  <a:srgbClr val="005BAB"/>
                </a:solidFill>
                <a:latin typeface="Arial"/>
                <a:cs typeface="Arial"/>
              </a:rPr>
              <a:t> </a:t>
            </a:r>
            <a:r>
              <a:rPr sz="600" b="1" spc="30" dirty="0">
                <a:solidFill>
                  <a:srgbClr val="005BAB"/>
                </a:solidFill>
                <a:latin typeface="Arial"/>
                <a:cs typeface="Arial"/>
              </a:rPr>
              <a:t>IN</a:t>
            </a:r>
            <a:r>
              <a:rPr sz="600" b="1" spc="15" dirty="0">
                <a:solidFill>
                  <a:srgbClr val="005BAB"/>
                </a:solidFill>
                <a:latin typeface="Arial"/>
                <a:cs typeface="Arial"/>
              </a:rPr>
              <a:t> USA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156659" y="3673906"/>
            <a:ext cx="2930525" cy="4639945"/>
            <a:chOff x="4156659" y="3673906"/>
            <a:chExt cx="2930525" cy="4639945"/>
          </a:xfrm>
        </p:grpSpPr>
        <p:sp>
          <p:nvSpPr>
            <p:cNvPr id="59" name="object 59"/>
            <p:cNvSpPr/>
            <p:nvPr/>
          </p:nvSpPr>
          <p:spPr>
            <a:xfrm>
              <a:off x="4156659" y="5940501"/>
              <a:ext cx="1637030" cy="2372995"/>
            </a:xfrm>
            <a:custGeom>
              <a:avLst/>
              <a:gdLst/>
              <a:ahLst/>
              <a:cxnLst/>
              <a:rect l="l" t="t" r="r" b="b"/>
              <a:pathLst>
                <a:path w="1637029" h="2372995">
                  <a:moveTo>
                    <a:pt x="1636776" y="0"/>
                  </a:moveTo>
                  <a:lnTo>
                    <a:pt x="0" y="0"/>
                  </a:lnTo>
                  <a:lnTo>
                    <a:pt x="0" y="2372868"/>
                  </a:lnTo>
                  <a:lnTo>
                    <a:pt x="1636776" y="2372868"/>
                  </a:lnTo>
                  <a:lnTo>
                    <a:pt x="1636776" y="0"/>
                  </a:lnTo>
                  <a:close/>
                </a:path>
              </a:pathLst>
            </a:custGeom>
            <a:solidFill>
              <a:srgbClr val="000000">
                <a:alpha val="6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34881" y="6000750"/>
              <a:ext cx="1665665" cy="21336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882754" y="6457949"/>
              <a:ext cx="1203960" cy="1353185"/>
            </a:xfrm>
            <a:custGeom>
              <a:avLst/>
              <a:gdLst/>
              <a:ahLst/>
              <a:cxnLst/>
              <a:rect l="l" t="t" r="r" b="b"/>
              <a:pathLst>
                <a:path w="1203959" h="1353184">
                  <a:moveTo>
                    <a:pt x="142811" y="211874"/>
                  </a:moveTo>
                  <a:lnTo>
                    <a:pt x="133781" y="171805"/>
                  </a:lnTo>
                  <a:lnTo>
                    <a:pt x="133692" y="166458"/>
                  </a:lnTo>
                  <a:lnTo>
                    <a:pt x="133819" y="142582"/>
                  </a:lnTo>
                  <a:lnTo>
                    <a:pt x="133845" y="138811"/>
                  </a:lnTo>
                  <a:lnTo>
                    <a:pt x="133959" y="126834"/>
                  </a:lnTo>
                  <a:lnTo>
                    <a:pt x="134010" y="112598"/>
                  </a:lnTo>
                  <a:lnTo>
                    <a:pt x="133731" y="102806"/>
                  </a:lnTo>
                  <a:lnTo>
                    <a:pt x="132727" y="92773"/>
                  </a:lnTo>
                  <a:lnTo>
                    <a:pt x="131533" y="87096"/>
                  </a:lnTo>
                  <a:lnTo>
                    <a:pt x="131051" y="84797"/>
                  </a:lnTo>
                  <a:lnTo>
                    <a:pt x="93535" y="57899"/>
                  </a:lnTo>
                  <a:lnTo>
                    <a:pt x="70040" y="56299"/>
                  </a:lnTo>
                  <a:lnTo>
                    <a:pt x="56121" y="56959"/>
                  </a:lnTo>
                  <a:lnTo>
                    <a:pt x="18376" y="72923"/>
                  </a:lnTo>
                  <a:lnTo>
                    <a:pt x="4152" y="99568"/>
                  </a:lnTo>
                  <a:lnTo>
                    <a:pt x="40678" y="106146"/>
                  </a:lnTo>
                  <a:lnTo>
                    <a:pt x="43154" y="99085"/>
                  </a:lnTo>
                  <a:lnTo>
                    <a:pt x="46405" y="94145"/>
                  </a:lnTo>
                  <a:lnTo>
                    <a:pt x="54432" y="88506"/>
                  </a:lnTo>
                  <a:lnTo>
                    <a:pt x="60020" y="87096"/>
                  </a:lnTo>
                  <a:lnTo>
                    <a:pt x="77774" y="87096"/>
                  </a:lnTo>
                  <a:lnTo>
                    <a:pt x="84988" y="88747"/>
                  </a:lnTo>
                  <a:lnTo>
                    <a:pt x="92633" y="95338"/>
                  </a:lnTo>
                  <a:lnTo>
                    <a:pt x="94538" y="100850"/>
                  </a:lnTo>
                  <a:lnTo>
                    <a:pt x="94538" y="112598"/>
                  </a:lnTo>
                  <a:lnTo>
                    <a:pt x="94538" y="138811"/>
                  </a:lnTo>
                  <a:lnTo>
                    <a:pt x="94538" y="156476"/>
                  </a:lnTo>
                  <a:lnTo>
                    <a:pt x="94018" y="163017"/>
                  </a:lnTo>
                  <a:lnTo>
                    <a:pt x="92964" y="166458"/>
                  </a:lnTo>
                  <a:lnTo>
                    <a:pt x="91440" y="171716"/>
                  </a:lnTo>
                  <a:lnTo>
                    <a:pt x="88239" y="176149"/>
                  </a:lnTo>
                  <a:lnTo>
                    <a:pt x="83362" y="179781"/>
                  </a:lnTo>
                  <a:lnTo>
                    <a:pt x="76771" y="184556"/>
                  </a:lnTo>
                  <a:lnTo>
                    <a:pt x="69850" y="186944"/>
                  </a:lnTo>
                  <a:lnTo>
                    <a:pt x="56095" y="186944"/>
                  </a:lnTo>
                  <a:lnTo>
                    <a:pt x="50749" y="184886"/>
                  </a:lnTo>
                  <a:lnTo>
                    <a:pt x="42354" y="176682"/>
                  </a:lnTo>
                  <a:lnTo>
                    <a:pt x="40246" y="171805"/>
                  </a:lnTo>
                  <a:lnTo>
                    <a:pt x="40246" y="160439"/>
                  </a:lnTo>
                  <a:lnTo>
                    <a:pt x="81216" y="142582"/>
                  </a:lnTo>
                  <a:lnTo>
                    <a:pt x="89382" y="140525"/>
                  </a:lnTo>
                  <a:lnTo>
                    <a:pt x="94538" y="138811"/>
                  </a:lnTo>
                  <a:lnTo>
                    <a:pt x="94538" y="112598"/>
                  </a:lnTo>
                  <a:lnTo>
                    <a:pt x="87998" y="114935"/>
                  </a:lnTo>
                  <a:lnTo>
                    <a:pt x="79311" y="117360"/>
                  </a:lnTo>
                  <a:lnTo>
                    <a:pt x="68453" y="119875"/>
                  </a:lnTo>
                  <a:lnTo>
                    <a:pt x="55435" y="122478"/>
                  </a:lnTo>
                  <a:lnTo>
                    <a:pt x="45580" y="124574"/>
                  </a:lnTo>
                  <a:lnTo>
                    <a:pt x="10261" y="140601"/>
                  </a:lnTo>
                  <a:lnTo>
                    <a:pt x="0" y="161734"/>
                  </a:lnTo>
                  <a:lnTo>
                    <a:pt x="76" y="171246"/>
                  </a:lnTo>
                  <a:lnTo>
                    <a:pt x="20916" y="208140"/>
                  </a:lnTo>
                  <a:lnTo>
                    <a:pt x="50558" y="215303"/>
                  </a:lnTo>
                  <a:lnTo>
                    <a:pt x="57124" y="214998"/>
                  </a:lnTo>
                  <a:lnTo>
                    <a:pt x="92443" y="199948"/>
                  </a:lnTo>
                  <a:lnTo>
                    <a:pt x="97688" y="195249"/>
                  </a:lnTo>
                  <a:lnTo>
                    <a:pt x="97980" y="196011"/>
                  </a:lnTo>
                  <a:lnTo>
                    <a:pt x="98501" y="197802"/>
                  </a:lnTo>
                  <a:lnTo>
                    <a:pt x="100647" y="205232"/>
                  </a:lnTo>
                  <a:lnTo>
                    <a:pt x="101942" y="209194"/>
                  </a:lnTo>
                  <a:lnTo>
                    <a:pt x="102997" y="211874"/>
                  </a:lnTo>
                  <a:lnTo>
                    <a:pt x="142811" y="211874"/>
                  </a:lnTo>
                  <a:close/>
                </a:path>
                <a:path w="1203959" h="1353184">
                  <a:moveTo>
                    <a:pt x="312127" y="211874"/>
                  </a:moveTo>
                  <a:lnTo>
                    <a:pt x="312064" y="113741"/>
                  </a:lnTo>
                  <a:lnTo>
                    <a:pt x="309168" y="87096"/>
                  </a:lnTo>
                  <a:lnTo>
                    <a:pt x="308432" y="83947"/>
                  </a:lnTo>
                  <a:lnTo>
                    <a:pt x="307555" y="82080"/>
                  </a:lnTo>
                  <a:lnTo>
                    <a:pt x="305803" y="78320"/>
                  </a:lnTo>
                  <a:lnTo>
                    <a:pt x="298259" y="68389"/>
                  </a:lnTo>
                  <a:lnTo>
                    <a:pt x="292696" y="64300"/>
                  </a:lnTo>
                  <a:lnTo>
                    <a:pt x="277990" y="57899"/>
                  </a:lnTo>
                  <a:lnTo>
                    <a:pt x="269875" y="56299"/>
                  </a:lnTo>
                  <a:lnTo>
                    <a:pt x="260997" y="56299"/>
                  </a:lnTo>
                  <a:lnTo>
                    <a:pt x="246519" y="57912"/>
                  </a:lnTo>
                  <a:lnTo>
                    <a:pt x="233337" y="62750"/>
                  </a:lnTo>
                  <a:lnTo>
                    <a:pt x="221449" y="70802"/>
                  </a:lnTo>
                  <a:lnTo>
                    <a:pt x="210858" y="82080"/>
                  </a:lnTo>
                  <a:lnTo>
                    <a:pt x="210858" y="59740"/>
                  </a:lnTo>
                  <a:lnTo>
                    <a:pt x="173469" y="59740"/>
                  </a:lnTo>
                  <a:lnTo>
                    <a:pt x="173469" y="211874"/>
                  </a:lnTo>
                  <a:lnTo>
                    <a:pt x="213715" y="211874"/>
                  </a:lnTo>
                  <a:lnTo>
                    <a:pt x="213715" y="142963"/>
                  </a:lnTo>
                  <a:lnTo>
                    <a:pt x="213906" y="131216"/>
                  </a:lnTo>
                  <a:lnTo>
                    <a:pt x="233730" y="89014"/>
                  </a:lnTo>
                  <a:lnTo>
                    <a:pt x="239979" y="87096"/>
                  </a:lnTo>
                  <a:lnTo>
                    <a:pt x="252399" y="87096"/>
                  </a:lnTo>
                  <a:lnTo>
                    <a:pt x="271716" y="122999"/>
                  </a:lnTo>
                  <a:lnTo>
                    <a:pt x="271881" y="211874"/>
                  </a:lnTo>
                  <a:lnTo>
                    <a:pt x="312127" y="211874"/>
                  </a:lnTo>
                  <a:close/>
                </a:path>
                <a:path w="1203959" h="1353184">
                  <a:moveTo>
                    <a:pt x="492480" y="1866"/>
                  </a:moveTo>
                  <a:lnTo>
                    <a:pt x="452374" y="1866"/>
                  </a:lnTo>
                  <a:lnTo>
                    <a:pt x="452374" y="136372"/>
                  </a:lnTo>
                  <a:lnTo>
                    <a:pt x="451764" y="147396"/>
                  </a:lnTo>
                  <a:lnTo>
                    <a:pt x="431838" y="180555"/>
                  </a:lnTo>
                  <a:lnTo>
                    <a:pt x="418998" y="183502"/>
                  </a:lnTo>
                  <a:lnTo>
                    <a:pt x="410730" y="182524"/>
                  </a:lnTo>
                  <a:lnTo>
                    <a:pt x="385457" y="143840"/>
                  </a:lnTo>
                  <a:lnTo>
                    <a:pt x="385038" y="132511"/>
                  </a:lnTo>
                  <a:lnTo>
                    <a:pt x="385635" y="121894"/>
                  </a:lnTo>
                  <a:lnTo>
                    <a:pt x="411822" y="87807"/>
                  </a:lnTo>
                  <a:lnTo>
                    <a:pt x="418706" y="87096"/>
                  </a:lnTo>
                  <a:lnTo>
                    <a:pt x="425742" y="87820"/>
                  </a:lnTo>
                  <a:lnTo>
                    <a:pt x="451777" y="124180"/>
                  </a:lnTo>
                  <a:lnTo>
                    <a:pt x="452374" y="136372"/>
                  </a:lnTo>
                  <a:lnTo>
                    <a:pt x="452374" y="1866"/>
                  </a:lnTo>
                  <a:lnTo>
                    <a:pt x="452221" y="1866"/>
                  </a:lnTo>
                  <a:lnTo>
                    <a:pt x="452221" y="77508"/>
                  </a:lnTo>
                  <a:lnTo>
                    <a:pt x="442480" y="68237"/>
                  </a:lnTo>
                  <a:lnTo>
                    <a:pt x="431876" y="61607"/>
                  </a:lnTo>
                  <a:lnTo>
                    <a:pt x="420420" y="57632"/>
                  </a:lnTo>
                  <a:lnTo>
                    <a:pt x="408101" y="56299"/>
                  </a:lnTo>
                  <a:lnTo>
                    <a:pt x="394804" y="57556"/>
                  </a:lnTo>
                  <a:lnTo>
                    <a:pt x="354164" y="87655"/>
                  </a:lnTo>
                  <a:lnTo>
                    <a:pt x="344093" y="132511"/>
                  </a:lnTo>
                  <a:lnTo>
                    <a:pt x="343992" y="136372"/>
                  </a:lnTo>
                  <a:lnTo>
                    <a:pt x="345097" y="153098"/>
                  </a:lnTo>
                  <a:lnTo>
                    <a:pt x="362623" y="194183"/>
                  </a:lnTo>
                  <a:lnTo>
                    <a:pt x="407530" y="215303"/>
                  </a:lnTo>
                  <a:lnTo>
                    <a:pt x="413956" y="214909"/>
                  </a:lnTo>
                  <a:lnTo>
                    <a:pt x="450215" y="195618"/>
                  </a:lnTo>
                  <a:lnTo>
                    <a:pt x="455091" y="189522"/>
                  </a:lnTo>
                  <a:lnTo>
                    <a:pt x="455091" y="211874"/>
                  </a:lnTo>
                  <a:lnTo>
                    <a:pt x="492480" y="211874"/>
                  </a:lnTo>
                  <a:lnTo>
                    <a:pt x="492480" y="189522"/>
                  </a:lnTo>
                  <a:lnTo>
                    <a:pt x="492480" y="183502"/>
                  </a:lnTo>
                  <a:lnTo>
                    <a:pt x="492480" y="87096"/>
                  </a:lnTo>
                  <a:lnTo>
                    <a:pt x="492480" y="77508"/>
                  </a:lnTo>
                  <a:lnTo>
                    <a:pt x="492480" y="1866"/>
                  </a:lnTo>
                  <a:close/>
                </a:path>
                <a:path w="1203959" h="1353184">
                  <a:moveTo>
                    <a:pt x="566432" y="1270063"/>
                  </a:moveTo>
                  <a:lnTo>
                    <a:pt x="507530" y="1270063"/>
                  </a:lnTo>
                  <a:lnTo>
                    <a:pt x="507530" y="1274889"/>
                  </a:lnTo>
                  <a:lnTo>
                    <a:pt x="534085" y="1274889"/>
                  </a:lnTo>
                  <a:lnTo>
                    <a:pt x="534085" y="1351419"/>
                  </a:lnTo>
                  <a:lnTo>
                    <a:pt x="539877" y="1351419"/>
                  </a:lnTo>
                  <a:lnTo>
                    <a:pt x="539877" y="1274889"/>
                  </a:lnTo>
                  <a:lnTo>
                    <a:pt x="566432" y="1274889"/>
                  </a:lnTo>
                  <a:lnTo>
                    <a:pt x="566432" y="1270063"/>
                  </a:lnTo>
                  <a:close/>
                </a:path>
                <a:path w="1203959" h="1353184">
                  <a:moveTo>
                    <a:pt x="617004" y="1346593"/>
                  </a:moveTo>
                  <a:lnTo>
                    <a:pt x="580555" y="1346593"/>
                  </a:lnTo>
                  <a:lnTo>
                    <a:pt x="580555" y="1310982"/>
                  </a:lnTo>
                  <a:lnTo>
                    <a:pt x="613143" y="1310982"/>
                  </a:lnTo>
                  <a:lnTo>
                    <a:pt x="613143" y="1306156"/>
                  </a:lnTo>
                  <a:lnTo>
                    <a:pt x="580555" y="1306156"/>
                  </a:lnTo>
                  <a:lnTo>
                    <a:pt x="580555" y="1274889"/>
                  </a:lnTo>
                  <a:lnTo>
                    <a:pt x="615073" y="1274889"/>
                  </a:lnTo>
                  <a:lnTo>
                    <a:pt x="615073" y="1270063"/>
                  </a:lnTo>
                  <a:lnTo>
                    <a:pt x="574878" y="1270063"/>
                  </a:lnTo>
                  <a:lnTo>
                    <a:pt x="574878" y="1351419"/>
                  </a:lnTo>
                  <a:lnTo>
                    <a:pt x="617004" y="1351419"/>
                  </a:lnTo>
                  <a:lnTo>
                    <a:pt x="617004" y="1346593"/>
                  </a:lnTo>
                  <a:close/>
                </a:path>
                <a:path w="1203959" h="1353184">
                  <a:moveTo>
                    <a:pt x="707771" y="1351419"/>
                  </a:moveTo>
                  <a:lnTo>
                    <a:pt x="702678" y="1276832"/>
                  </a:lnTo>
                  <a:lnTo>
                    <a:pt x="702221" y="1270063"/>
                  </a:lnTo>
                  <a:lnTo>
                    <a:pt x="695337" y="1270063"/>
                  </a:lnTo>
                  <a:lnTo>
                    <a:pt x="677240" y="1317015"/>
                  </a:lnTo>
                  <a:lnTo>
                    <a:pt x="668058" y="1343329"/>
                  </a:lnTo>
                  <a:lnTo>
                    <a:pt x="667816" y="1343329"/>
                  </a:lnTo>
                  <a:lnTo>
                    <a:pt x="643915" y="1276832"/>
                  </a:lnTo>
                  <a:lnTo>
                    <a:pt x="641388" y="1270063"/>
                  </a:lnTo>
                  <a:lnTo>
                    <a:pt x="634746" y="1270063"/>
                  </a:lnTo>
                  <a:lnTo>
                    <a:pt x="628827" y="1351419"/>
                  </a:lnTo>
                  <a:lnTo>
                    <a:pt x="634504" y="1351419"/>
                  </a:lnTo>
                  <a:lnTo>
                    <a:pt x="637120" y="1312799"/>
                  </a:lnTo>
                  <a:lnTo>
                    <a:pt x="637717" y="1303274"/>
                  </a:lnTo>
                  <a:lnTo>
                    <a:pt x="638200" y="1293914"/>
                  </a:lnTo>
                  <a:lnTo>
                    <a:pt x="638543" y="1284757"/>
                  </a:lnTo>
                  <a:lnTo>
                    <a:pt x="638733" y="1276832"/>
                  </a:lnTo>
                  <a:lnTo>
                    <a:pt x="639089" y="1276832"/>
                  </a:lnTo>
                  <a:lnTo>
                    <a:pt x="665645" y="1351419"/>
                  </a:lnTo>
                  <a:lnTo>
                    <a:pt x="669632" y="1351419"/>
                  </a:lnTo>
                  <a:lnTo>
                    <a:pt x="672757" y="1343329"/>
                  </a:lnTo>
                  <a:lnTo>
                    <a:pt x="686765" y="1307122"/>
                  </a:lnTo>
                  <a:lnTo>
                    <a:pt x="689991" y="1298536"/>
                  </a:lnTo>
                  <a:lnTo>
                    <a:pt x="692835" y="1290751"/>
                  </a:lnTo>
                  <a:lnTo>
                    <a:pt x="695350" y="1283576"/>
                  </a:lnTo>
                  <a:lnTo>
                    <a:pt x="697636" y="1276832"/>
                  </a:lnTo>
                  <a:lnTo>
                    <a:pt x="697992" y="1276832"/>
                  </a:lnTo>
                  <a:lnTo>
                    <a:pt x="698093" y="1284757"/>
                  </a:lnTo>
                  <a:lnTo>
                    <a:pt x="698500" y="1293914"/>
                  </a:lnTo>
                  <a:lnTo>
                    <a:pt x="699084" y="1303832"/>
                  </a:lnTo>
                  <a:lnTo>
                    <a:pt x="699935" y="1317015"/>
                  </a:lnTo>
                  <a:lnTo>
                    <a:pt x="702094" y="1351419"/>
                  </a:lnTo>
                  <a:lnTo>
                    <a:pt x="707771" y="1351419"/>
                  </a:lnTo>
                  <a:close/>
                </a:path>
                <a:path w="1203959" h="1353184">
                  <a:moveTo>
                    <a:pt x="749033" y="134226"/>
                  </a:moveTo>
                  <a:lnTo>
                    <a:pt x="722960" y="134226"/>
                  </a:lnTo>
                  <a:lnTo>
                    <a:pt x="722960" y="62458"/>
                  </a:lnTo>
                  <a:lnTo>
                    <a:pt x="722960" y="1003"/>
                  </a:lnTo>
                  <a:lnTo>
                    <a:pt x="689152" y="1003"/>
                  </a:lnTo>
                  <a:lnTo>
                    <a:pt x="683996" y="8559"/>
                  </a:lnTo>
                  <a:lnTo>
                    <a:pt x="683996" y="62458"/>
                  </a:lnTo>
                  <a:lnTo>
                    <a:pt x="683996" y="134226"/>
                  </a:lnTo>
                  <a:lnTo>
                    <a:pt x="635723" y="134226"/>
                  </a:lnTo>
                  <a:lnTo>
                    <a:pt x="683996" y="62458"/>
                  </a:lnTo>
                  <a:lnTo>
                    <a:pt x="683996" y="8559"/>
                  </a:lnTo>
                  <a:lnTo>
                    <a:pt x="598144" y="134226"/>
                  </a:lnTo>
                  <a:lnTo>
                    <a:pt x="598055" y="169608"/>
                  </a:lnTo>
                  <a:lnTo>
                    <a:pt x="683996" y="169608"/>
                  </a:lnTo>
                  <a:lnTo>
                    <a:pt x="683996" y="211874"/>
                  </a:lnTo>
                  <a:lnTo>
                    <a:pt x="722960" y="211874"/>
                  </a:lnTo>
                  <a:lnTo>
                    <a:pt x="722960" y="169608"/>
                  </a:lnTo>
                  <a:lnTo>
                    <a:pt x="749033" y="169608"/>
                  </a:lnTo>
                  <a:lnTo>
                    <a:pt x="749033" y="134226"/>
                  </a:lnTo>
                  <a:close/>
                </a:path>
                <a:path w="1203959" h="1353184">
                  <a:moveTo>
                    <a:pt x="770178" y="1285392"/>
                  </a:moveTo>
                  <a:lnTo>
                    <a:pt x="767765" y="1280083"/>
                  </a:lnTo>
                  <a:lnTo>
                    <a:pt x="764387" y="1276832"/>
                  </a:lnTo>
                  <a:lnTo>
                    <a:pt x="764387" y="1292758"/>
                  </a:lnTo>
                  <a:lnTo>
                    <a:pt x="762774" y="1301330"/>
                  </a:lnTo>
                  <a:lnTo>
                    <a:pt x="758164" y="1307617"/>
                  </a:lnTo>
                  <a:lnTo>
                    <a:pt x="750836" y="1311478"/>
                  </a:lnTo>
                  <a:lnTo>
                    <a:pt x="741083" y="1312799"/>
                  </a:lnTo>
                  <a:lnTo>
                    <a:pt x="737108" y="1312799"/>
                  </a:lnTo>
                  <a:lnTo>
                    <a:pt x="733602" y="1312430"/>
                  </a:lnTo>
                  <a:lnTo>
                    <a:pt x="730707" y="1311592"/>
                  </a:lnTo>
                  <a:lnTo>
                    <a:pt x="730707" y="1275257"/>
                  </a:lnTo>
                  <a:lnTo>
                    <a:pt x="732878" y="1274775"/>
                  </a:lnTo>
                  <a:lnTo>
                    <a:pt x="736866" y="1274292"/>
                  </a:lnTo>
                  <a:lnTo>
                    <a:pt x="742175" y="1274292"/>
                  </a:lnTo>
                  <a:lnTo>
                    <a:pt x="751090" y="1275372"/>
                  </a:lnTo>
                  <a:lnTo>
                    <a:pt x="758113" y="1278724"/>
                  </a:lnTo>
                  <a:lnTo>
                    <a:pt x="762723" y="1284478"/>
                  </a:lnTo>
                  <a:lnTo>
                    <a:pt x="764387" y="1292758"/>
                  </a:lnTo>
                  <a:lnTo>
                    <a:pt x="764387" y="1276832"/>
                  </a:lnTo>
                  <a:lnTo>
                    <a:pt x="763892" y="1276350"/>
                  </a:lnTo>
                  <a:lnTo>
                    <a:pt x="761834" y="1274292"/>
                  </a:lnTo>
                  <a:lnTo>
                    <a:pt x="759434" y="1271879"/>
                  </a:lnTo>
                  <a:lnTo>
                    <a:pt x="752068" y="1269466"/>
                  </a:lnTo>
                  <a:lnTo>
                    <a:pt x="735533" y="1269466"/>
                  </a:lnTo>
                  <a:lnTo>
                    <a:pt x="729742" y="1270063"/>
                  </a:lnTo>
                  <a:lnTo>
                    <a:pt x="725030" y="1271028"/>
                  </a:lnTo>
                  <a:lnTo>
                    <a:pt x="725030" y="1351419"/>
                  </a:lnTo>
                  <a:lnTo>
                    <a:pt x="730707" y="1351419"/>
                  </a:lnTo>
                  <a:lnTo>
                    <a:pt x="730707" y="1316659"/>
                  </a:lnTo>
                  <a:lnTo>
                    <a:pt x="733602" y="1317498"/>
                  </a:lnTo>
                  <a:lnTo>
                    <a:pt x="736981" y="1317625"/>
                  </a:lnTo>
                  <a:lnTo>
                    <a:pt x="740600" y="1317625"/>
                  </a:lnTo>
                  <a:lnTo>
                    <a:pt x="770178" y="1299273"/>
                  </a:lnTo>
                  <a:lnTo>
                    <a:pt x="770178" y="1285392"/>
                  </a:lnTo>
                  <a:close/>
                </a:path>
                <a:path w="1203959" h="1353184">
                  <a:moveTo>
                    <a:pt x="827747" y="1346593"/>
                  </a:moveTo>
                  <a:lnTo>
                    <a:pt x="791298" y="1346593"/>
                  </a:lnTo>
                  <a:lnTo>
                    <a:pt x="791298" y="1310982"/>
                  </a:lnTo>
                  <a:lnTo>
                    <a:pt x="823887" y="1310982"/>
                  </a:lnTo>
                  <a:lnTo>
                    <a:pt x="823887" y="1306156"/>
                  </a:lnTo>
                  <a:lnTo>
                    <a:pt x="791298" y="1306156"/>
                  </a:lnTo>
                  <a:lnTo>
                    <a:pt x="791298" y="1274889"/>
                  </a:lnTo>
                  <a:lnTo>
                    <a:pt x="825817" y="1274889"/>
                  </a:lnTo>
                  <a:lnTo>
                    <a:pt x="825817" y="1270063"/>
                  </a:lnTo>
                  <a:lnTo>
                    <a:pt x="785622" y="1270063"/>
                  </a:lnTo>
                  <a:lnTo>
                    <a:pt x="785622" y="1351419"/>
                  </a:lnTo>
                  <a:lnTo>
                    <a:pt x="827747" y="1351419"/>
                  </a:lnTo>
                  <a:lnTo>
                    <a:pt x="827747" y="1346593"/>
                  </a:lnTo>
                  <a:close/>
                </a:path>
                <a:path w="1203959" h="1353184">
                  <a:moveTo>
                    <a:pt x="889673" y="1351419"/>
                  </a:moveTo>
                  <a:lnTo>
                    <a:pt x="887971" y="1348155"/>
                  </a:lnTo>
                  <a:lnTo>
                    <a:pt x="886345" y="1341882"/>
                  </a:lnTo>
                  <a:lnTo>
                    <a:pt x="883627" y="1329448"/>
                  </a:lnTo>
                  <a:lnTo>
                    <a:pt x="881697" y="1320393"/>
                  </a:lnTo>
                  <a:lnTo>
                    <a:pt x="877595" y="1314246"/>
                  </a:lnTo>
                  <a:lnTo>
                    <a:pt x="877189" y="1314119"/>
                  </a:lnTo>
                  <a:lnTo>
                    <a:pt x="871080" y="1312189"/>
                  </a:lnTo>
                  <a:lnTo>
                    <a:pt x="871080" y="1311948"/>
                  </a:lnTo>
                  <a:lnTo>
                    <a:pt x="876261" y="1309420"/>
                  </a:lnTo>
                  <a:lnTo>
                    <a:pt x="877531" y="1308798"/>
                  </a:lnTo>
                  <a:lnTo>
                    <a:pt x="882561" y="1304226"/>
                  </a:lnTo>
                  <a:lnTo>
                    <a:pt x="885837" y="1298194"/>
                  </a:lnTo>
                  <a:lnTo>
                    <a:pt x="887006" y="1290701"/>
                  </a:lnTo>
                  <a:lnTo>
                    <a:pt x="887006" y="1285036"/>
                  </a:lnTo>
                  <a:lnTo>
                    <a:pt x="884834" y="1279601"/>
                  </a:lnTo>
                  <a:lnTo>
                    <a:pt x="881214" y="1276134"/>
                  </a:lnTo>
                  <a:lnTo>
                    <a:pt x="881214" y="1291678"/>
                  </a:lnTo>
                  <a:lnTo>
                    <a:pt x="879729" y="1298968"/>
                  </a:lnTo>
                  <a:lnTo>
                    <a:pt x="875538" y="1304569"/>
                  </a:lnTo>
                  <a:lnTo>
                    <a:pt x="868997" y="1308150"/>
                  </a:lnTo>
                  <a:lnTo>
                    <a:pt x="860463" y="1309420"/>
                  </a:lnTo>
                  <a:lnTo>
                    <a:pt x="847547" y="1309420"/>
                  </a:lnTo>
                  <a:lnTo>
                    <a:pt x="847547" y="1275257"/>
                  </a:lnTo>
                  <a:lnTo>
                    <a:pt x="849591" y="1274775"/>
                  </a:lnTo>
                  <a:lnTo>
                    <a:pt x="853694" y="1274165"/>
                  </a:lnTo>
                  <a:lnTo>
                    <a:pt x="859243" y="1274165"/>
                  </a:lnTo>
                  <a:lnTo>
                    <a:pt x="868070" y="1275143"/>
                  </a:lnTo>
                  <a:lnTo>
                    <a:pt x="875030" y="1278255"/>
                  </a:lnTo>
                  <a:lnTo>
                    <a:pt x="879576" y="1283690"/>
                  </a:lnTo>
                  <a:lnTo>
                    <a:pt x="881214" y="1291678"/>
                  </a:lnTo>
                  <a:lnTo>
                    <a:pt x="881214" y="1276134"/>
                  </a:lnTo>
                  <a:lnTo>
                    <a:pt x="879170" y="1274165"/>
                  </a:lnTo>
                  <a:lnTo>
                    <a:pt x="876630" y="1271752"/>
                  </a:lnTo>
                  <a:lnTo>
                    <a:pt x="869988" y="1269466"/>
                  </a:lnTo>
                  <a:lnTo>
                    <a:pt x="853821" y="1269466"/>
                  </a:lnTo>
                  <a:lnTo>
                    <a:pt x="846823" y="1270063"/>
                  </a:lnTo>
                  <a:lnTo>
                    <a:pt x="841870" y="1271155"/>
                  </a:lnTo>
                  <a:lnTo>
                    <a:pt x="841870" y="1351419"/>
                  </a:lnTo>
                  <a:lnTo>
                    <a:pt x="847547" y="1351419"/>
                  </a:lnTo>
                  <a:lnTo>
                    <a:pt x="847547" y="1314119"/>
                  </a:lnTo>
                  <a:lnTo>
                    <a:pt x="860221" y="1314119"/>
                  </a:lnTo>
                  <a:lnTo>
                    <a:pt x="870953" y="1314602"/>
                  </a:lnTo>
                  <a:lnTo>
                    <a:pt x="876033" y="1319911"/>
                  </a:lnTo>
                  <a:lnTo>
                    <a:pt x="878446" y="1331620"/>
                  </a:lnTo>
                  <a:lnTo>
                    <a:pt x="880668" y="1342123"/>
                  </a:lnTo>
                  <a:lnTo>
                    <a:pt x="882421" y="1349006"/>
                  </a:lnTo>
                  <a:lnTo>
                    <a:pt x="883627" y="1351419"/>
                  </a:lnTo>
                  <a:lnTo>
                    <a:pt x="889673" y="1351419"/>
                  </a:lnTo>
                  <a:close/>
                </a:path>
                <a:path w="1203959" h="1353184">
                  <a:moveTo>
                    <a:pt x="937983" y="66471"/>
                  </a:moveTo>
                  <a:lnTo>
                    <a:pt x="937221" y="54521"/>
                  </a:lnTo>
                  <a:lnTo>
                    <a:pt x="934935" y="43713"/>
                  </a:lnTo>
                  <a:lnTo>
                    <a:pt x="932434" y="37388"/>
                  </a:lnTo>
                  <a:lnTo>
                    <a:pt x="931125" y="34074"/>
                  </a:lnTo>
                  <a:lnTo>
                    <a:pt x="895578" y="5016"/>
                  </a:lnTo>
                  <a:lnTo>
                    <a:pt x="894283" y="4787"/>
                  </a:lnTo>
                  <a:lnTo>
                    <a:pt x="894283" y="59410"/>
                  </a:lnTo>
                  <a:lnTo>
                    <a:pt x="894283" y="73253"/>
                  </a:lnTo>
                  <a:lnTo>
                    <a:pt x="863625" y="96164"/>
                  </a:lnTo>
                  <a:lnTo>
                    <a:pt x="842721" y="96989"/>
                  </a:lnTo>
                  <a:lnTo>
                    <a:pt x="819518" y="96989"/>
                  </a:lnTo>
                  <a:lnTo>
                    <a:pt x="819518" y="37388"/>
                  </a:lnTo>
                  <a:lnTo>
                    <a:pt x="840003" y="37388"/>
                  </a:lnTo>
                  <a:lnTo>
                    <a:pt x="883069" y="43167"/>
                  </a:lnTo>
                  <a:lnTo>
                    <a:pt x="894283" y="59410"/>
                  </a:lnTo>
                  <a:lnTo>
                    <a:pt x="894283" y="4787"/>
                  </a:lnTo>
                  <a:lnTo>
                    <a:pt x="888009" y="3644"/>
                  </a:lnTo>
                  <a:lnTo>
                    <a:pt x="877087" y="2654"/>
                  </a:lnTo>
                  <a:lnTo>
                    <a:pt x="862812" y="2070"/>
                  </a:lnTo>
                  <a:lnTo>
                    <a:pt x="845159" y="1866"/>
                  </a:lnTo>
                  <a:lnTo>
                    <a:pt x="777113" y="1866"/>
                  </a:lnTo>
                  <a:lnTo>
                    <a:pt x="777113" y="211874"/>
                  </a:lnTo>
                  <a:lnTo>
                    <a:pt x="819518" y="211874"/>
                  </a:lnTo>
                  <a:lnTo>
                    <a:pt x="819518" y="132651"/>
                  </a:lnTo>
                  <a:lnTo>
                    <a:pt x="847153" y="132651"/>
                  </a:lnTo>
                  <a:lnTo>
                    <a:pt x="891133" y="129641"/>
                  </a:lnTo>
                  <a:lnTo>
                    <a:pt x="927201" y="105219"/>
                  </a:lnTo>
                  <a:lnTo>
                    <a:pt x="937539" y="75755"/>
                  </a:lnTo>
                  <a:lnTo>
                    <a:pt x="937983" y="66471"/>
                  </a:lnTo>
                  <a:close/>
                </a:path>
                <a:path w="1203959" h="1353184">
                  <a:moveTo>
                    <a:pt x="960882" y="1351419"/>
                  </a:moveTo>
                  <a:lnTo>
                    <a:pt x="950607" y="1322933"/>
                  </a:lnTo>
                  <a:lnTo>
                    <a:pt x="948867" y="1318107"/>
                  </a:lnTo>
                  <a:lnTo>
                    <a:pt x="942898" y="1301559"/>
                  </a:lnTo>
                  <a:lnTo>
                    <a:pt x="942898" y="1318107"/>
                  </a:lnTo>
                  <a:lnTo>
                    <a:pt x="914285" y="1318107"/>
                  </a:lnTo>
                  <a:lnTo>
                    <a:pt x="924306" y="1290701"/>
                  </a:lnTo>
                  <a:lnTo>
                    <a:pt x="926058" y="1285278"/>
                  </a:lnTo>
                  <a:lnTo>
                    <a:pt x="927328" y="1281290"/>
                  </a:lnTo>
                  <a:lnTo>
                    <a:pt x="928535" y="1276591"/>
                  </a:lnTo>
                  <a:lnTo>
                    <a:pt x="928776" y="1276591"/>
                  </a:lnTo>
                  <a:lnTo>
                    <a:pt x="931062" y="1285278"/>
                  </a:lnTo>
                  <a:lnTo>
                    <a:pt x="932992" y="1290955"/>
                  </a:lnTo>
                  <a:lnTo>
                    <a:pt x="942898" y="1318107"/>
                  </a:lnTo>
                  <a:lnTo>
                    <a:pt x="942898" y="1301559"/>
                  </a:lnTo>
                  <a:lnTo>
                    <a:pt x="933894" y="1276591"/>
                  </a:lnTo>
                  <a:lnTo>
                    <a:pt x="931545" y="1270063"/>
                  </a:lnTo>
                  <a:lnTo>
                    <a:pt x="925995" y="1270063"/>
                  </a:lnTo>
                  <a:lnTo>
                    <a:pt x="896543" y="1351419"/>
                  </a:lnTo>
                  <a:lnTo>
                    <a:pt x="902462" y="1351419"/>
                  </a:lnTo>
                  <a:lnTo>
                    <a:pt x="912482" y="1322933"/>
                  </a:lnTo>
                  <a:lnTo>
                    <a:pt x="944702" y="1322933"/>
                  </a:lnTo>
                  <a:lnTo>
                    <a:pt x="954963" y="1351419"/>
                  </a:lnTo>
                  <a:lnTo>
                    <a:pt x="960882" y="1351419"/>
                  </a:lnTo>
                  <a:close/>
                </a:path>
                <a:path w="1203959" h="1353184">
                  <a:moveTo>
                    <a:pt x="1012291" y="1270063"/>
                  </a:moveTo>
                  <a:lnTo>
                    <a:pt x="953389" y="1270063"/>
                  </a:lnTo>
                  <a:lnTo>
                    <a:pt x="953389" y="1274889"/>
                  </a:lnTo>
                  <a:lnTo>
                    <a:pt x="979944" y="1274889"/>
                  </a:lnTo>
                  <a:lnTo>
                    <a:pt x="979944" y="1351419"/>
                  </a:lnTo>
                  <a:lnTo>
                    <a:pt x="985748" y="1351419"/>
                  </a:lnTo>
                  <a:lnTo>
                    <a:pt x="985748" y="1274889"/>
                  </a:lnTo>
                  <a:lnTo>
                    <a:pt x="1012291" y="1274889"/>
                  </a:lnTo>
                  <a:lnTo>
                    <a:pt x="1012291" y="1270063"/>
                  </a:lnTo>
                  <a:close/>
                </a:path>
                <a:path w="1203959" h="1353184">
                  <a:moveTo>
                    <a:pt x="1073632" y="0"/>
                  </a:moveTo>
                  <a:lnTo>
                    <a:pt x="959459" y="0"/>
                  </a:lnTo>
                  <a:lnTo>
                    <a:pt x="959459" y="15621"/>
                  </a:lnTo>
                  <a:lnTo>
                    <a:pt x="982433" y="16141"/>
                  </a:lnTo>
                  <a:lnTo>
                    <a:pt x="985507" y="17056"/>
                  </a:lnTo>
                  <a:lnTo>
                    <a:pt x="989431" y="20485"/>
                  </a:lnTo>
                  <a:lnTo>
                    <a:pt x="990409" y="24307"/>
                  </a:lnTo>
                  <a:lnTo>
                    <a:pt x="990409" y="185229"/>
                  </a:lnTo>
                  <a:lnTo>
                    <a:pt x="989736" y="189141"/>
                  </a:lnTo>
                  <a:lnTo>
                    <a:pt x="987056" y="194487"/>
                  </a:lnTo>
                  <a:lnTo>
                    <a:pt x="983678" y="195872"/>
                  </a:lnTo>
                  <a:lnTo>
                    <a:pt x="959459" y="196253"/>
                  </a:lnTo>
                  <a:lnTo>
                    <a:pt x="959459" y="211874"/>
                  </a:lnTo>
                  <a:lnTo>
                    <a:pt x="1073632" y="211874"/>
                  </a:lnTo>
                  <a:lnTo>
                    <a:pt x="1073632" y="196253"/>
                  </a:lnTo>
                  <a:lnTo>
                    <a:pt x="1051864" y="195872"/>
                  </a:lnTo>
                  <a:lnTo>
                    <a:pt x="1047940" y="195135"/>
                  </a:lnTo>
                  <a:lnTo>
                    <a:pt x="1043736" y="192366"/>
                  </a:lnTo>
                  <a:lnTo>
                    <a:pt x="1042720" y="189141"/>
                  </a:lnTo>
                  <a:lnTo>
                    <a:pt x="1042695" y="24841"/>
                  </a:lnTo>
                  <a:lnTo>
                    <a:pt x="1043711" y="20751"/>
                  </a:lnTo>
                  <a:lnTo>
                    <a:pt x="1047826" y="17221"/>
                  </a:lnTo>
                  <a:lnTo>
                    <a:pt x="1051572" y="16243"/>
                  </a:lnTo>
                  <a:lnTo>
                    <a:pt x="1073632" y="15621"/>
                  </a:lnTo>
                  <a:lnTo>
                    <a:pt x="1073632" y="0"/>
                  </a:lnTo>
                  <a:close/>
                </a:path>
                <a:path w="1203959" h="1353184">
                  <a:moveTo>
                    <a:pt x="1076629" y="1270063"/>
                  </a:moveTo>
                  <a:lnTo>
                    <a:pt x="1070838" y="1270063"/>
                  </a:lnTo>
                  <a:lnTo>
                    <a:pt x="1070787" y="1319555"/>
                  </a:lnTo>
                  <a:lnTo>
                    <a:pt x="1069174" y="1332064"/>
                  </a:lnTo>
                  <a:lnTo>
                    <a:pt x="1064514" y="1340967"/>
                  </a:lnTo>
                  <a:lnTo>
                    <a:pt x="1057338" y="1346123"/>
                  </a:lnTo>
                  <a:lnTo>
                    <a:pt x="1048143" y="1347800"/>
                  </a:lnTo>
                  <a:lnTo>
                    <a:pt x="1039647" y="1346225"/>
                  </a:lnTo>
                  <a:lnTo>
                    <a:pt x="1032751" y="1341234"/>
                  </a:lnTo>
                  <a:lnTo>
                    <a:pt x="1028103" y="1332369"/>
                  </a:lnTo>
                  <a:lnTo>
                    <a:pt x="1026452" y="1319555"/>
                  </a:lnTo>
                  <a:lnTo>
                    <a:pt x="1026414" y="1270063"/>
                  </a:lnTo>
                  <a:lnTo>
                    <a:pt x="1020749" y="1270063"/>
                  </a:lnTo>
                  <a:lnTo>
                    <a:pt x="1020749" y="1319555"/>
                  </a:lnTo>
                  <a:lnTo>
                    <a:pt x="1022959" y="1335227"/>
                  </a:lnTo>
                  <a:lnTo>
                    <a:pt x="1028915" y="1345476"/>
                  </a:lnTo>
                  <a:lnTo>
                    <a:pt x="1037551" y="1351064"/>
                  </a:lnTo>
                  <a:lnTo>
                    <a:pt x="1047788" y="1352753"/>
                  </a:lnTo>
                  <a:lnTo>
                    <a:pt x="1058760" y="1350924"/>
                  </a:lnTo>
                  <a:lnTo>
                    <a:pt x="1063637" y="1347800"/>
                  </a:lnTo>
                  <a:lnTo>
                    <a:pt x="1067955" y="1345031"/>
                  </a:lnTo>
                  <a:lnTo>
                    <a:pt x="1074267" y="1334465"/>
                  </a:lnTo>
                  <a:lnTo>
                    <a:pt x="1076540" y="1319187"/>
                  </a:lnTo>
                  <a:lnTo>
                    <a:pt x="1076629" y="1270063"/>
                  </a:lnTo>
                  <a:close/>
                </a:path>
                <a:path w="1203959" h="1353184">
                  <a:moveTo>
                    <a:pt x="1144104" y="1351419"/>
                  </a:moveTo>
                  <a:lnTo>
                    <a:pt x="1142415" y="1348155"/>
                  </a:lnTo>
                  <a:lnTo>
                    <a:pt x="1140777" y="1341882"/>
                  </a:lnTo>
                  <a:lnTo>
                    <a:pt x="1138059" y="1329448"/>
                  </a:lnTo>
                  <a:lnTo>
                    <a:pt x="1136129" y="1320393"/>
                  </a:lnTo>
                  <a:lnTo>
                    <a:pt x="1132027" y="1314246"/>
                  </a:lnTo>
                  <a:lnTo>
                    <a:pt x="1131620" y="1314119"/>
                  </a:lnTo>
                  <a:lnTo>
                    <a:pt x="1125512" y="1312189"/>
                  </a:lnTo>
                  <a:lnTo>
                    <a:pt x="1125512" y="1311948"/>
                  </a:lnTo>
                  <a:lnTo>
                    <a:pt x="1130693" y="1309420"/>
                  </a:lnTo>
                  <a:lnTo>
                    <a:pt x="1131963" y="1308798"/>
                  </a:lnTo>
                  <a:lnTo>
                    <a:pt x="1137005" y="1304226"/>
                  </a:lnTo>
                  <a:lnTo>
                    <a:pt x="1140282" y="1298194"/>
                  </a:lnTo>
                  <a:lnTo>
                    <a:pt x="1141450" y="1290701"/>
                  </a:lnTo>
                  <a:lnTo>
                    <a:pt x="1141450" y="1285036"/>
                  </a:lnTo>
                  <a:lnTo>
                    <a:pt x="1139278" y="1279601"/>
                  </a:lnTo>
                  <a:lnTo>
                    <a:pt x="1135646" y="1276134"/>
                  </a:lnTo>
                  <a:lnTo>
                    <a:pt x="1135646" y="1291678"/>
                  </a:lnTo>
                  <a:lnTo>
                    <a:pt x="1134160" y="1298968"/>
                  </a:lnTo>
                  <a:lnTo>
                    <a:pt x="1129969" y="1304569"/>
                  </a:lnTo>
                  <a:lnTo>
                    <a:pt x="1123429" y="1308150"/>
                  </a:lnTo>
                  <a:lnTo>
                    <a:pt x="1114894" y="1309420"/>
                  </a:lnTo>
                  <a:lnTo>
                    <a:pt x="1101979" y="1309420"/>
                  </a:lnTo>
                  <a:lnTo>
                    <a:pt x="1101979" y="1275257"/>
                  </a:lnTo>
                  <a:lnTo>
                    <a:pt x="1104023" y="1274775"/>
                  </a:lnTo>
                  <a:lnTo>
                    <a:pt x="1108125" y="1274165"/>
                  </a:lnTo>
                  <a:lnTo>
                    <a:pt x="1113688" y="1274165"/>
                  </a:lnTo>
                  <a:lnTo>
                    <a:pt x="1122502" y="1275143"/>
                  </a:lnTo>
                  <a:lnTo>
                    <a:pt x="1129461" y="1278255"/>
                  </a:lnTo>
                  <a:lnTo>
                    <a:pt x="1134008" y="1283690"/>
                  </a:lnTo>
                  <a:lnTo>
                    <a:pt x="1135646" y="1291678"/>
                  </a:lnTo>
                  <a:lnTo>
                    <a:pt x="1135646" y="1276134"/>
                  </a:lnTo>
                  <a:lnTo>
                    <a:pt x="1133602" y="1274165"/>
                  </a:lnTo>
                  <a:lnTo>
                    <a:pt x="1131062" y="1271752"/>
                  </a:lnTo>
                  <a:lnTo>
                    <a:pt x="1124432" y="1269466"/>
                  </a:lnTo>
                  <a:lnTo>
                    <a:pt x="1108252" y="1269466"/>
                  </a:lnTo>
                  <a:lnTo>
                    <a:pt x="1101255" y="1270063"/>
                  </a:lnTo>
                  <a:lnTo>
                    <a:pt x="1096302" y="1271155"/>
                  </a:lnTo>
                  <a:lnTo>
                    <a:pt x="1096302" y="1351419"/>
                  </a:lnTo>
                  <a:lnTo>
                    <a:pt x="1101979" y="1351419"/>
                  </a:lnTo>
                  <a:lnTo>
                    <a:pt x="1101979" y="1314119"/>
                  </a:lnTo>
                  <a:lnTo>
                    <a:pt x="1114653" y="1314119"/>
                  </a:lnTo>
                  <a:lnTo>
                    <a:pt x="1125397" y="1314602"/>
                  </a:lnTo>
                  <a:lnTo>
                    <a:pt x="1130465" y="1319911"/>
                  </a:lnTo>
                  <a:lnTo>
                    <a:pt x="1132878" y="1331620"/>
                  </a:lnTo>
                  <a:lnTo>
                    <a:pt x="1135100" y="1342123"/>
                  </a:lnTo>
                  <a:lnTo>
                    <a:pt x="1136853" y="1349006"/>
                  </a:lnTo>
                  <a:lnTo>
                    <a:pt x="1138059" y="1351419"/>
                  </a:lnTo>
                  <a:lnTo>
                    <a:pt x="1144104" y="1351419"/>
                  </a:lnTo>
                  <a:close/>
                </a:path>
                <a:path w="1203959" h="1353184">
                  <a:moveTo>
                    <a:pt x="1199375" y="1346593"/>
                  </a:moveTo>
                  <a:lnTo>
                    <a:pt x="1162926" y="1346593"/>
                  </a:lnTo>
                  <a:lnTo>
                    <a:pt x="1162926" y="1310982"/>
                  </a:lnTo>
                  <a:lnTo>
                    <a:pt x="1195514" y="1310982"/>
                  </a:lnTo>
                  <a:lnTo>
                    <a:pt x="1195514" y="1306156"/>
                  </a:lnTo>
                  <a:lnTo>
                    <a:pt x="1162926" y="1306156"/>
                  </a:lnTo>
                  <a:lnTo>
                    <a:pt x="1162926" y="1274889"/>
                  </a:lnTo>
                  <a:lnTo>
                    <a:pt x="1197444" y="1274889"/>
                  </a:lnTo>
                  <a:lnTo>
                    <a:pt x="1197444" y="1270063"/>
                  </a:lnTo>
                  <a:lnTo>
                    <a:pt x="1157262" y="1270063"/>
                  </a:lnTo>
                  <a:lnTo>
                    <a:pt x="1157262" y="1351419"/>
                  </a:lnTo>
                  <a:lnTo>
                    <a:pt x="1199375" y="1351419"/>
                  </a:lnTo>
                  <a:lnTo>
                    <a:pt x="1199375" y="1346593"/>
                  </a:lnTo>
                  <a:close/>
                </a:path>
                <a:path w="1203959" h="1353184">
                  <a:moveTo>
                    <a:pt x="1203845" y="0"/>
                  </a:moveTo>
                  <a:lnTo>
                    <a:pt x="1089672" y="0"/>
                  </a:lnTo>
                  <a:lnTo>
                    <a:pt x="1089672" y="15621"/>
                  </a:lnTo>
                  <a:lnTo>
                    <a:pt x="1112647" y="16141"/>
                  </a:lnTo>
                  <a:lnTo>
                    <a:pt x="1115720" y="17056"/>
                  </a:lnTo>
                  <a:lnTo>
                    <a:pt x="1119632" y="20485"/>
                  </a:lnTo>
                  <a:lnTo>
                    <a:pt x="1120622" y="24307"/>
                  </a:lnTo>
                  <a:lnTo>
                    <a:pt x="1120622" y="185229"/>
                  </a:lnTo>
                  <a:lnTo>
                    <a:pt x="1119949" y="189141"/>
                  </a:lnTo>
                  <a:lnTo>
                    <a:pt x="1117269" y="194487"/>
                  </a:lnTo>
                  <a:lnTo>
                    <a:pt x="1113878" y="195872"/>
                  </a:lnTo>
                  <a:lnTo>
                    <a:pt x="1089672" y="196253"/>
                  </a:lnTo>
                  <a:lnTo>
                    <a:pt x="1089672" y="211874"/>
                  </a:lnTo>
                  <a:lnTo>
                    <a:pt x="1203845" y="211874"/>
                  </a:lnTo>
                  <a:lnTo>
                    <a:pt x="1203845" y="196253"/>
                  </a:lnTo>
                  <a:lnTo>
                    <a:pt x="1182065" y="195872"/>
                  </a:lnTo>
                  <a:lnTo>
                    <a:pt x="1178153" y="195135"/>
                  </a:lnTo>
                  <a:lnTo>
                    <a:pt x="1173949" y="192366"/>
                  </a:lnTo>
                  <a:lnTo>
                    <a:pt x="1172933" y="189141"/>
                  </a:lnTo>
                  <a:lnTo>
                    <a:pt x="1172908" y="24841"/>
                  </a:lnTo>
                  <a:lnTo>
                    <a:pt x="1173924" y="20751"/>
                  </a:lnTo>
                  <a:lnTo>
                    <a:pt x="1178039" y="17221"/>
                  </a:lnTo>
                  <a:lnTo>
                    <a:pt x="1181785" y="16243"/>
                  </a:lnTo>
                  <a:lnTo>
                    <a:pt x="1203845" y="15621"/>
                  </a:lnTo>
                  <a:lnTo>
                    <a:pt x="1203845" y="0"/>
                  </a:lnTo>
                  <a:close/>
                </a:path>
              </a:pathLst>
            </a:custGeom>
            <a:solidFill>
              <a:srgbClr val="004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94807" y="7559042"/>
              <a:ext cx="185877" cy="8401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348882" y="7223759"/>
              <a:ext cx="737870" cy="252095"/>
            </a:xfrm>
            <a:custGeom>
              <a:avLst/>
              <a:gdLst/>
              <a:ahLst/>
              <a:cxnLst/>
              <a:rect l="l" t="t" r="r" b="b"/>
              <a:pathLst>
                <a:path w="737870" h="252095">
                  <a:moveTo>
                    <a:pt x="60350" y="79781"/>
                  </a:moveTo>
                  <a:lnTo>
                    <a:pt x="60032" y="78943"/>
                  </a:lnTo>
                  <a:lnTo>
                    <a:pt x="58661" y="75196"/>
                  </a:lnTo>
                  <a:lnTo>
                    <a:pt x="54076" y="77495"/>
                  </a:lnTo>
                  <a:lnTo>
                    <a:pt x="47320" y="78943"/>
                  </a:lnTo>
                  <a:lnTo>
                    <a:pt x="40309" y="78943"/>
                  </a:lnTo>
                  <a:lnTo>
                    <a:pt x="25768" y="76377"/>
                  </a:lnTo>
                  <a:lnTo>
                    <a:pt x="14973" y="69062"/>
                  </a:lnTo>
                  <a:lnTo>
                    <a:pt x="8229" y="57607"/>
                  </a:lnTo>
                  <a:lnTo>
                    <a:pt x="5918" y="42608"/>
                  </a:lnTo>
                  <a:lnTo>
                    <a:pt x="8356" y="26847"/>
                  </a:lnTo>
                  <a:lnTo>
                    <a:pt x="15354" y="14998"/>
                  </a:lnTo>
                  <a:lnTo>
                    <a:pt x="26479" y="7543"/>
                  </a:lnTo>
                  <a:lnTo>
                    <a:pt x="41275" y="4953"/>
                  </a:lnTo>
                  <a:lnTo>
                    <a:pt x="48158" y="4953"/>
                  </a:lnTo>
                  <a:lnTo>
                    <a:pt x="54076" y="6400"/>
                  </a:lnTo>
                  <a:lnTo>
                    <a:pt x="58178" y="8445"/>
                  </a:lnTo>
                  <a:lnTo>
                    <a:pt x="59575" y="4953"/>
                  </a:lnTo>
                  <a:lnTo>
                    <a:pt x="60109" y="3619"/>
                  </a:lnTo>
                  <a:lnTo>
                    <a:pt x="57569" y="2298"/>
                  </a:lnTo>
                  <a:lnTo>
                    <a:pt x="51536" y="0"/>
                  </a:lnTo>
                  <a:lnTo>
                    <a:pt x="41160" y="0"/>
                  </a:lnTo>
                  <a:lnTo>
                    <a:pt x="23926" y="3251"/>
                  </a:lnTo>
                  <a:lnTo>
                    <a:pt x="10985" y="12192"/>
                  </a:lnTo>
                  <a:lnTo>
                    <a:pt x="2832" y="25666"/>
                  </a:lnTo>
                  <a:lnTo>
                    <a:pt x="0" y="42481"/>
                  </a:lnTo>
                  <a:lnTo>
                    <a:pt x="3251" y="61150"/>
                  </a:lnTo>
                  <a:lnTo>
                    <a:pt x="11874" y="74066"/>
                  </a:lnTo>
                  <a:lnTo>
                    <a:pt x="24193" y="81584"/>
                  </a:lnTo>
                  <a:lnTo>
                    <a:pt x="38506" y="84010"/>
                  </a:lnTo>
                  <a:lnTo>
                    <a:pt x="48399" y="84010"/>
                  </a:lnTo>
                  <a:lnTo>
                    <a:pt x="56248" y="81953"/>
                  </a:lnTo>
                  <a:lnTo>
                    <a:pt x="60350" y="79781"/>
                  </a:lnTo>
                  <a:close/>
                </a:path>
                <a:path w="737870" h="252095">
                  <a:moveTo>
                    <a:pt x="138684" y="41160"/>
                  </a:moveTo>
                  <a:lnTo>
                    <a:pt x="136042" y="24091"/>
                  </a:lnTo>
                  <a:lnTo>
                    <a:pt x="132765" y="18326"/>
                  </a:lnTo>
                  <a:lnTo>
                    <a:pt x="132765" y="41516"/>
                  </a:lnTo>
                  <a:lnTo>
                    <a:pt x="130784" y="55918"/>
                  </a:lnTo>
                  <a:lnTo>
                    <a:pt x="124980" y="67919"/>
                  </a:lnTo>
                  <a:lnTo>
                    <a:pt x="115557" y="76136"/>
                  </a:lnTo>
                  <a:lnTo>
                    <a:pt x="102717" y="79184"/>
                  </a:lnTo>
                  <a:lnTo>
                    <a:pt x="89890" y="76060"/>
                  </a:lnTo>
                  <a:lnTo>
                    <a:pt x="80505" y="67779"/>
                  </a:lnTo>
                  <a:lnTo>
                    <a:pt x="74739" y="56070"/>
                  </a:lnTo>
                  <a:lnTo>
                    <a:pt x="72783" y="42608"/>
                  </a:lnTo>
                  <a:lnTo>
                    <a:pt x="74599" y="28714"/>
                  </a:lnTo>
                  <a:lnTo>
                    <a:pt x="80124" y="16611"/>
                  </a:lnTo>
                  <a:lnTo>
                    <a:pt x="89535" y="8077"/>
                  </a:lnTo>
                  <a:lnTo>
                    <a:pt x="102958" y="4826"/>
                  </a:lnTo>
                  <a:lnTo>
                    <a:pt x="116217" y="8153"/>
                  </a:lnTo>
                  <a:lnTo>
                    <a:pt x="125514" y="16751"/>
                  </a:lnTo>
                  <a:lnTo>
                    <a:pt x="130975" y="28562"/>
                  </a:lnTo>
                  <a:lnTo>
                    <a:pt x="132765" y="41516"/>
                  </a:lnTo>
                  <a:lnTo>
                    <a:pt x="132765" y="18326"/>
                  </a:lnTo>
                  <a:lnTo>
                    <a:pt x="128689" y="11125"/>
                  </a:lnTo>
                  <a:lnTo>
                    <a:pt x="120129" y="4826"/>
                  </a:lnTo>
                  <a:lnTo>
                    <a:pt x="117500" y="2895"/>
                  </a:lnTo>
                  <a:lnTo>
                    <a:pt x="103314" y="0"/>
                  </a:lnTo>
                  <a:lnTo>
                    <a:pt x="89014" y="2946"/>
                  </a:lnTo>
                  <a:lnTo>
                    <a:pt x="77444" y="11430"/>
                  </a:lnTo>
                  <a:lnTo>
                    <a:pt x="69684" y="24904"/>
                  </a:lnTo>
                  <a:lnTo>
                    <a:pt x="66865" y="42849"/>
                  </a:lnTo>
                  <a:lnTo>
                    <a:pt x="69596" y="59982"/>
                  </a:lnTo>
                  <a:lnTo>
                    <a:pt x="77089" y="72936"/>
                  </a:lnTo>
                  <a:lnTo>
                    <a:pt x="88353" y="81153"/>
                  </a:lnTo>
                  <a:lnTo>
                    <a:pt x="102349" y="84010"/>
                  </a:lnTo>
                  <a:lnTo>
                    <a:pt x="115963" y="81356"/>
                  </a:lnTo>
                  <a:lnTo>
                    <a:pt x="119126" y="79184"/>
                  </a:lnTo>
                  <a:lnTo>
                    <a:pt x="127571" y="73367"/>
                  </a:lnTo>
                  <a:lnTo>
                    <a:pt x="135648" y="59982"/>
                  </a:lnTo>
                  <a:lnTo>
                    <a:pt x="138684" y="41160"/>
                  </a:lnTo>
                  <a:close/>
                </a:path>
                <a:path w="737870" h="252095">
                  <a:moveTo>
                    <a:pt x="210502" y="1333"/>
                  </a:moveTo>
                  <a:lnTo>
                    <a:pt x="204825" y="1333"/>
                  </a:lnTo>
                  <a:lnTo>
                    <a:pt x="204851" y="49364"/>
                  </a:lnTo>
                  <a:lnTo>
                    <a:pt x="204990" y="58978"/>
                  </a:lnTo>
                  <a:lnTo>
                    <a:pt x="205282" y="66840"/>
                  </a:lnTo>
                  <a:lnTo>
                    <a:pt x="205790" y="74828"/>
                  </a:lnTo>
                  <a:lnTo>
                    <a:pt x="205549" y="74955"/>
                  </a:lnTo>
                  <a:lnTo>
                    <a:pt x="163703" y="9055"/>
                  </a:lnTo>
                  <a:lnTo>
                    <a:pt x="158597" y="1333"/>
                  </a:lnTo>
                  <a:lnTo>
                    <a:pt x="153174" y="1333"/>
                  </a:lnTo>
                  <a:lnTo>
                    <a:pt x="153174" y="82677"/>
                  </a:lnTo>
                  <a:lnTo>
                    <a:pt x="158724" y="82677"/>
                  </a:lnTo>
                  <a:lnTo>
                    <a:pt x="158648" y="28460"/>
                  </a:lnTo>
                  <a:lnTo>
                    <a:pt x="158521" y="21805"/>
                  </a:lnTo>
                  <a:lnTo>
                    <a:pt x="158369" y="16560"/>
                  </a:lnTo>
                  <a:lnTo>
                    <a:pt x="158000" y="9169"/>
                  </a:lnTo>
                  <a:lnTo>
                    <a:pt x="158242" y="9055"/>
                  </a:lnTo>
                  <a:lnTo>
                    <a:pt x="205066" y="82677"/>
                  </a:lnTo>
                  <a:lnTo>
                    <a:pt x="210502" y="82677"/>
                  </a:lnTo>
                  <a:lnTo>
                    <a:pt x="210502" y="74955"/>
                  </a:lnTo>
                  <a:lnTo>
                    <a:pt x="210502" y="1333"/>
                  </a:lnTo>
                  <a:close/>
                </a:path>
                <a:path w="737870" h="252095">
                  <a:moveTo>
                    <a:pt x="250342" y="250329"/>
                  </a:moveTo>
                  <a:lnTo>
                    <a:pt x="248640" y="247065"/>
                  </a:lnTo>
                  <a:lnTo>
                    <a:pt x="247015" y="240792"/>
                  </a:lnTo>
                  <a:lnTo>
                    <a:pt x="244297" y="228358"/>
                  </a:lnTo>
                  <a:lnTo>
                    <a:pt x="242366" y="219303"/>
                  </a:lnTo>
                  <a:lnTo>
                    <a:pt x="238264" y="213156"/>
                  </a:lnTo>
                  <a:lnTo>
                    <a:pt x="237858" y="213029"/>
                  </a:lnTo>
                  <a:lnTo>
                    <a:pt x="231749" y="211099"/>
                  </a:lnTo>
                  <a:lnTo>
                    <a:pt x="231749" y="210858"/>
                  </a:lnTo>
                  <a:lnTo>
                    <a:pt x="236931" y="208330"/>
                  </a:lnTo>
                  <a:lnTo>
                    <a:pt x="238201" y="207708"/>
                  </a:lnTo>
                  <a:lnTo>
                    <a:pt x="243243" y="203136"/>
                  </a:lnTo>
                  <a:lnTo>
                    <a:pt x="246519" y="197104"/>
                  </a:lnTo>
                  <a:lnTo>
                    <a:pt x="247688" y="189611"/>
                  </a:lnTo>
                  <a:lnTo>
                    <a:pt x="247688" y="183946"/>
                  </a:lnTo>
                  <a:lnTo>
                    <a:pt x="245503" y="178511"/>
                  </a:lnTo>
                  <a:lnTo>
                    <a:pt x="241884" y="175044"/>
                  </a:lnTo>
                  <a:lnTo>
                    <a:pt x="241884" y="190588"/>
                  </a:lnTo>
                  <a:lnTo>
                    <a:pt x="240398" y="197878"/>
                  </a:lnTo>
                  <a:lnTo>
                    <a:pt x="236207" y="203479"/>
                  </a:lnTo>
                  <a:lnTo>
                    <a:pt x="229666" y="207060"/>
                  </a:lnTo>
                  <a:lnTo>
                    <a:pt x="221132" y="208330"/>
                  </a:lnTo>
                  <a:lnTo>
                    <a:pt x="208216" y="208330"/>
                  </a:lnTo>
                  <a:lnTo>
                    <a:pt x="208216" y="174167"/>
                  </a:lnTo>
                  <a:lnTo>
                    <a:pt x="210261" y="173685"/>
                  </a:lnTo>
                  <a:lnTo>
                    <a:pt x="214363" y="173075"/>
                  </a:lnTo>
                  <a:lnTo>
                    <a:pt x="219925" y="173075"/>
                  </a:lnTo>
                  <a:lnTo>
                    <a:pt x="228739" y="174053"/>
                  </a:lnTo>
                  <a:lnTo>
                    <a:pt x="235699" y="177165"/>
                  </a:lnTo>
                  <a:lnTo>
                    <a:pt x="240245" y="182600"/>
                  </a:lnTo>
                  <a:lnTo>
                    <a:pt x="241884" y="190588"/>
                  </a:lnTo>
                  <a:lnTo>
                    <a:pt x="241884" y="175044"/>
                  </a:lnTo>
                  <a:lnTo>
                    <a:pt x="239839" y="173075"/>
                  </a:lnTo>
                  <a:lnTo>
                    <a:pt x="237299" y="170662"/>
                  </a:lnTo>
                  <a:lnTo>
                    <a:pt x="230657" y="168376"/>
                  </a:lnTo>
                  <a:lnTo>
                    <a:pt x="214490" y="168376"/>
                  </a:lnTo>
                  <a:lnTo>
                    <a:pt x="207492" y="168973"/>
                  </a:lnTo>
                  <a:lnTo>
                    <a:pt x="202539" y="170065"/>
                  </a:lnTo>
                  <a:lnTo>
                    <a:pt x="202539" y="250329"/>
                  </a:lnTo>
                  <a:lnTo>
                    <a:pt x="208216" y="250329"/>
                  </a:lnTo>
                  <a:lnTo>
                    <a:pt x="208216" y="213029"/>
                  </a:lnTo>
                  <a:lnTo>
                    <a:pt x="220891" y="213029"/>
                  </a:lnTo>
                  <a:lnTo>
                    <a:pt x="231622" y="213512"/>
                  </a:lnTo>
                  <a:lnTo>
                    <a:pt x="236702" y="218821"/>
                  </a:lnTo>
                  <a:lnTo>
                    <a:pt x="239115" y="230530"/>
                  </a:lnTo>
                  <a:lnTo>
                    <a:pt x="241338" y="241033"/>
                  </a:lnTo>
                  <a:lnTo>
                    <a:pt x="243090" y="247916"/>
                  </a:lnTo>
                  <a:lnTo>
                    <a:pt x="244297" y="250329"/>
                  </a:lnTo>
                  <a:lnTo>
                    <a:pt x="250342" y="250329"/>
                  </a:lnTo>
                  <a:close/>
                </a:path>
                <a:path w="737870" h="252095">
                  <a:moveTo>
                    <a:pt x="293903" y="39954"/>
                  </a:moveTo>
                  <a:lnTo>
                    <a:pt x="293230" y="31318"/>
                  </a:lnTo>
                  <a:lnTo>
                    <a:pt x="291274" y="23812"/>
                  </a:lnTo>
                  <a:lnTo>
                    <a:pt x="288099" y="17348"/>
                  </a:lnTo>
                  <a:lnTo>
                    <a:pt x="287985" y="17208"/>
                  </a:lnTo>
                  <a:lnTo>
                    <a:pt x="287985" y="40309"/>
                  </a:lnTo>
                  <a:lnTo>
                    <a:pt x="285559" y="56210"/>
                  </a:lnTo>
                  <a:lnTo>
                    <a:pt x="278269" y="68224"/>
                  </a:lnTo>
                  <a:lnTo>
                    <a:pt x="266090" y="75819"/>
                  </a:lnTo>
                  <a:lnTo>
                    <a:pt x="249008" y="78460"/>
                  </a:lnTo>
                  <a:lnTo>
                    <a:pt x="243928" y="78460"/>
                  </a:lnTo>
                  <a:lnTo>
                    <a:pt x="239229" y="78333"/>
                  </a:lnTo>
                  <a:lnTo>
                    <a:pt x="235851" y="77851"/>
                  </a:lnTo>
                  <a:lnTo>
                    <a:pt x="235851" y="6756"/>
                  </a:lnTo>
                  <a:lnTo>
                    <a:pt x="239344" y="6159"/>
                  </a:lnTo>
                  <a:lnTo>
                    <a:pt x="244297" y="5549"/>
                  </a:lnTo>
                  <a:lnTo>
                    <a:pt x="250571" y="5549"/>
                  </a:lnTo>
                  <a:lnTo>
                    <a:pt x="267436" y="8089"/>
                  </a:lnTo>
                  <a:lnTo>
                    <a:pt x="279095" y="15201"/>
                  </a:lnTo>
                  <a:lnTo>
                    <a:pt x="285851" y="26174"/>
                  </a:lnTo>
                  <a:lnTo>
                    <a:pt x="287985" y="40309"/>
                  </a:lnTo>
                  <a:lnTo>
                    <a:pt x="287985" y="17208"/>
                  </a:lnTo>
                  <a:lnTo>
                    <a:pt x="250939" y="723"/>
                  </a:lnTo>
                  <a:lnTo>
                    <a:pt x="243332" y="723"/>
                  </a:lnTo>
                  <a:lnTo>
                    <a:pt x="236270" y="1460"/>
                  </a:lnTo>
                  <a:lnTo>
                    <a:pt x="230174" y="2413"/>
                  </a:lnTo>
                  <a:lnTo>
                    <a:pt x="230174" y="82562"/>
                  </a:lnTo>
                  <a:lnTo>
                    <a:pt x="235966" y="83159"/>
                  </a:lnTo>
                  <a:lnTo>
                    <a:pt x="241884" y="83286"/>
                  </a:lnTo>
                  <a:lnTo>
                    <a:pt x="248158" y="83286"/>
                  </a:lnTo>
                  <a:lnTo>
                    <a:pt x="259245" y="82448"/>
                  </a:lnTo>
                  <a:lnTo>
                    <a:pt x="268884" y="80022"/>
                  </a:lnTo>
                  <a:lnTo>
                    <a:pt x="272084" y="78460"/>
                  </a:lnTo>
                  <a:lnTo>
                    <a:pt x="276948" y="76111"/>
                  </a:lnTo>
                  <a:lnTo>
                    <a:pt x="283286" y="70853"/>
                  </a:lnTo>
                  <a:lnTo>
                    <a:pt x="288048" y="64300"/>
                  </a:lnTo>
                  <a:lnTo>
                    <a:pt x="291350" y="56857"/>
                  </a:lnTo>
                  <a:lnTo>
                    <a:pt x="293281" y="48691"/>
                  </a:lnTo>
                  <a:lnTo>
                    <a:pt x="293903" y="39954"/>
                  </a:lnTo>
                  <a:close/>
                </a:path>
                <a:path w="737870" h="252095">
                  <a:moveTo>
                    <a:pt x="305612" y="245503"/>
                  </a:moveTo>
                  <a:lnTo>
                    <a:pt x="269163" y="245503"/>
                  </a:lnTo>
                  <a:lnTo>
                    <a:pt x="269163" y="209892"/>
                  </a:lnTo>
                  <a:lnTo>
                    <a:pt x="301752" y="209892"/>
                  </a:lnTo>
                  <a:lnTo>
                    <a:pt x="301752" y="205066"/>
                  </a:lnTo>
                  <a:lnTo>
                    <a:pt x="269163" y="205066"/>
                  </a:lnTo>
                  <a:lnTo>
                    <a:pt x="269163" y="173799"/>
                  </a:lnTo>
                  <a:lnTo>
                    <a:pt x="303682" y="173799"/>
                  </a:lnTo>
                  <a:lnTo>
                    <a:pt x="303682" y="168973"/>
                  </a:lnTo>
                  <a:lnTo>
                    <a:pt x="263486" y="168973"/>
                  </a:lnTo>
                  <a:lnTo>
                    <a:pt x="263486" y="250329"/>
                  </a:lnTo>
                  <a:lnTo>
                    <a:pt x="305612" y="250329"/>
                  </a:lnTo>
                  <a:lnTo>
                    <a:pt x="305612" y="245503"/>
                  </a:lnTo>
                  <a:close/>
                </a:path>
                <a:path w="737870" h="252095">
                  <a:moveTo>
                    <a:pt x="360172" y="229209"/>
                  </a:moveTo>
                  <a:lnTo>
                    <a:pt x="327939" y="200964"/>
                  </a:lnTo>
                  <a:lnTo>
                    <a:pt x="322757" y="196380"/>
                  </a:lnTo>
                  <a:lnTo>
                    <a:pt x="322757" y="180924"/>
                  </a:lnTo>
                  <a:lnTo>
                    <a:pt x="327215" y="172478"/>
                  </a:lnTo>
                  <a:lnTo>
                    <a:pt x="347383" y="172478"/>
                  </a:lnTo>
                  <a:lnTo>
                    <a:pt x="352564" y="174764"/>
                  </a:lnTo>
                  <a:lnTo>
                    <a:pt x="354736" y="176339"/>
                  </a:lnTo>
                  <a:lnTo>
                    <a:pt x="356463" y="172478"/>
                  </a:lnTo>
                  <a:lnTo>
                    <a:pt x="356908" y="171513"/>
                  </a:lnTo>
                  <a:lnTo>
                    <a:pt x="354139" y="169697"/>
                  </a:lnTo>
                  <a:lnTo>
                    <a:pt x="348348" y="167652"/>
                  </a:lnTo>
                  <a:lnTo>
                    <a:pt x="340741" y="167652"/>
                  </a:lnTo>
                  <a:lnTo>
                    <a:pt x="331228" y="169189"/>
                  </a:lnTo>
                  <a:lnTo>
                    <a:pt x="323748" y="173482"/>
                  </a:lnTo>
                  <a:lnTo>
                    <a:pt x="318833" y="180022"/>
                  </a:lnTo>
                  <a:lnTo>
                    <a:pt x="317080" y="188290"/>
                  </a:lnTo>
                  <a:lnTo>
                    <a:pt x="318503" y="195834"/>
                  </a:lnTo>
                  <a:lnTo>
                    <a:pt x="322643" y="201955"/>
                  </a:lnTo>
                  <a:lnTo>
                    <a:pt x="329247" y="206857"/>
                  </a:lnTo>
                  <a:lnTo>
                    <a:pt x="338086" y="210743"/>
                  </a:lnTo>
                  <a:lnTo>
                    <a:pt x="349796" y="215328"/>
                  </a:lnTo>
                  <a:lnTo>
                    <a:pt x="354495" y="220637"/>
                  </a:lnTo>
                  <a:lnTo>
                    <a:pt x="354495" y="229806"/>
                  </a:lnTo>
                  <a:lnTo>
                    <a:pt x="353136" y="236677"/>
                  </a:lnTo>
                  <a:lnTo>
                    <a:pt x="349237" y="242011"/>
                  </a:lnTo>
                  <a:lnTo>
                    <a:pt x="343090" y="245478"/>
                  </a:lnTo>
                  <a:lnTo>
                    <a:pt x="334949" y="246710"/>
                  </a:lnTo>
                  <a:lnTo>
                    <a:pt x="328066" y="246710"/>
                  </a:lnTo>
                  <a:lnTo>
                    <a:pt x="321665" y="244411"/>
                  </a:lnTo>
                  <a:lnTo>
                    <a:pt x="317080" y="241274"/>
                  </a:lnTo>
                  <a:lnTo>
                    <a:pt x="314909" y="246100"/>
                  </a:lnTo>
                  <a:lnTo>
                    <a:pt x="319138" y="249237"/>
                  </a:lnTo>
                  <a:lnTo>
                    <a:pt x="327342" y="251663"/>
                  </a:lnTo>
                  <a:lnTo>
                    <a:pt x="334340" y="251663"/>
                  </a:lnTo>
                  <a:lnTo>
                    <a:pt x="345706" y="249809"/>
                  </a:lnTo>
                  <a:lnTo>
                    <a:pt x="350774" y="246710"/>
                  </a:lnTo>
                  <a:lnTo>
                    <a:pt x="353771" y="244868"/>
                  </a:lnTo>
                  <a:lnTo>
                    <a:pt x="358571" y="237705"/>
                  </a:lnTo>
                  <a:lnTo>
                    <a:pt x="360172" y="229209"/>
                  </a:lnTo>
                  <a:close/>
                </a:path>
                <a:path w="737870" h="252095">
                  <a:moveTo>
                    <a:pt x="364147" y="1333"/>
                  </a:moveTo>
                  <a:lnTo>
                    <a:pt x="358355" y="1333"/>
                  </a:lnTo>
                  <a:lnTo>
                    <a:pt x="358305" y="50812"/>
                  </a:lnTo>
                  <a:lnTo>
                    <a:pt x="356692" y="63334"/>
                  </a:lnTo>
                  <a:lnTo>
                    <a:pt x="352031" y="72224"/>
                  </a:lnTo>
                  <a:lnTo>
                    <a:pt x="344855" y="77393"/>
                  </a:lnTo>
                  <a:lnTo>
                    <a:pt x="335661" y="79057"/>
                  </a:lnTo>
                  <a:lnTo>
                    <a:pt x="327177" y="77495"/>
                  </a:lnTo>
                  <a:lnTo>
                    <a:pt x="320281" y="72504"/>
                  </a:lnTo>
                  <a:lnTo>
                    <a:pt x="315633" y="63639"/>
                  </a:lnTo>
                  <a:lnTo>
                    <a:pt x="313982" y="50812"/>
                  </a:lnTo>
                  <a:lnTo>
                    <a:pt x="313944" y="1333"/>
                  </a:lnTo>
                  <a:lnTo>
                    <a:pt x="308267" y="1333"/>
                  </a:lnTo>
                  <a:lnTo>
                    <a:pt x="308267" y="50812"/>
                  </a:lnTo>
                  <a:lnTo>
                    <a:pt x="310489" y="66497"/>
                  </a:lnTo>
                  <a:lnTo>
                    <a:pt x="316445" y="76746"/>
                  </a:lnTo>
                  <a:lnTo>
                    <a:pt x="325069" y="82321"/>
                  </a:lnTo>
                  <a:lnTo>
                    <a:pt x="335305" y="84010"/>
                  </a:lnTo>
                  <a:lnTo>
                    <a:pt x="346278" y="82194"/>
                  </a:lnTo>
                  <a:lnTo>
                    <a:pt x="351155" y="79057"/>
                  </a:lnTo>
                  <a:lnTo>
                    <a:pt x="355473" y="76301"/>
                  </a:lnTo>
                  <a:lnTo>
                    <a:pt x="361797" y="65735"/>
                  </a:lnTo>
                  <a:lnTo>
                    <a:pt x="364058" y="50457"/>
                  </a:lnTo>
                  <a:lnTo>
                    <a:pt x="364147" y="1333"/>
                  </a:lnTo>
                  <a:close/>
                </a:path>
                <a:path w="737870" h="252095">
                  <a:moveTo>
                    <a:pt x="381419" y="168973"/>
                  </a:moveTo>
                  <a:lnTo>
                    <a:pt x="375742" y="168973"/>
                  </a:lnTo>
                  <a:lnTo>
                    <a:pt x="375742" y="250329"/>
                  </a:lnTo>
                  <a:lnTo>
                    <a:pt x="381419" y="250329"/>
                  </a:lnTo>
                  <a:lnTo>
                    <a:pt x="381419" y="168973"/>
                  </a:lnTo>
                  <a:close/>
                </a:path>
                <a:path w="737870" h="252095">
                  <a:moveTo>
                    <a:pt x="438861" y="79781"/>
                  </a:moveTo>
                  <a:lnTo>
                    <a:pt x="438543" y="78943"/>
                  </a:lnTo>
                  <a:lnTo>
                    <a:pt x="437172" y="75196"/>
                  </a:lnTo>
                  <a:lnTo>
                    <a:pt x="432587" y="77495"/>
                  </a:lnTo>
                  <a:lnTo>
                    <a:pt x="425831" y="78943"/>
                  </a:lnTo>
                  <a:lnTo>
                    <a:pt x="418833" y="78943"/>
                  </a:lnTo>
                  <a:lnTo>
                    <a:pt x="404291" y="76377"/>
                  </a:lnTo>
                  <a:lnTo>
                    <a:pt x="393484" y="69062"/>
                  </a:lnTo>
                  <a:lnTo>
                    <a:pt x="386740" y="57607"/>
                  </a:lnTo>
                  <a:lnTo>
                    <a:pt x="384429" y="42608"/>
                  </a:lnTo>
                  <a:lnTo>
                    <a:pt x="386867" y="26847"/>
                  </a:lnTo>
                  <a:lnTo>
                    <a:pt x="393877" y="14998"/>
                  </a:lnTo>
                  <a:lnTo>
                    <a:pt x="405003" y="7543"/>
                  </a:lnTo>
                  <a:lnTo>
                    <a:pt x="419798" y="4953"/>
                  </a:lnTo>
                  <a:lnTo>
                    <a:pt x="426669" y="4953"/>
                  </a:lnTo>
                  <a:lnTo>
                    <a:pt x="432587" y="6400"/>
                  </a:lnTo>
                  <a:lnTo>
                    <a:pt x="436689" y="8445"/>
                  </a:lnTo>
                  <a:lnTo>
                    <a:pt x="438086" y="4953"/>
                  </a:lnTo>
                  <a:lnTo>
                    <a:pt x="438619" y="3619"/>
                  </a:lnTo>
                  <a:lnTo>
                    <a:pt x="436092" y="2298"/>
                  </a:lnTo>
                  <a:lnTo>
                    <a:pt x="430047" y="0"/>
                  </a:lnTo>
                  <a:lnTo>
                    <a:pt x="419671" y="0"/>
                  </a:lnTo>
                  <a:lnTo>
                    <a:pt x="402437" y="3251"/>
                  </a:lnTo>
                  <a:lnTo>
                    <a:pt x="389496" y="12192"/>
                  </a:lnTo>
                  <a:lnTo>
                    <a:pt x="381342" y="25666"/>
                  </a:lnTo>
                  <a:lnTo>
                    <a:pt x="378510" y="42481"/>
                  </a:lnTo>
                  <a:lnTo>
                    <a:pt x="381762" y="61150"/>
                  </a:lnTo>
                  <a:lnTo>
                    <a:pt x="390385" y="74066"/>
                  </a:lnTo>
                  <a:lnTo>
                    <a:pt x="402704" y="81584"/>
                  </a:lnTo>
                  <a:lnTo>
                    <a:pt x="417017" y="84010"/>
                  </a:lnTo>
                  <a:lnTo>
                    <a:pt x="426910" y="84010"/>
                  </a:lnTo>
                  <a:lnTo>
                    <a:pt x="434759" y="81953"/>
                  </a:lnTo>
                  <a:lnTo>
                    <a:pt x="438861" y="79781"/>
                  </a:lnTo>
                  <a:close/>
                </a:path>
                <a:path w="737870" h="252095">
                  <a:moveTo>
                    <a:pt x="441642" y="229209"/>
                  </a:moveTo>
                  <a:lnTo>
                    <a:pt x="409422" y="200964"/>
                  </a:lnTo>
                  <a:lnTo>
                    <a:pt x="404228" y="196380"/>
                  </a:lnTo>
                  <a:lnTo>
                    <a:pt x="404228" y="180924"/>
                  </a:lnTo>
                  <a:lnTo>
                    <a:pt x="408686" y="172478"/>
                  </a:lnTo>
                  <a:lnTo>
                    <a:pt x="428853" y="172478"/>
                  </a:lnTo>
                  <a:lnTo>
                    <a:pt x="434035" y="174764"/>
                  </a:lnTo>
                  <a:lnTo>
                    <a:pt x="436206" y="176339"/>
                  </a:lnTo>
                  <a:lnTo>
                    <a:pt x="437934" y="172478"/>
                  </a:lnTo>
                  <a:lnTo>
                    <a:pt x="438378" y="171513"/>
                  </a:lnTo>
                  <a:lnTo>
                    <a:pt x="435610" y="169697"/>
                  </a:lnTo>
                  <a:lnTo>
                    <a:pt x="429818" y="167652"/>
                  </a:lnTo>
                  <a:lnTo>
                    <a:pt x="422211" y="167652"/>
                  </a:lnTo>
                  <a:lnTo>
                    <a:pt x="412711" y="169189"/>
                  </a:lnTo>
                  <a:lnTo>
                    <a:pt x="405218" y="173482"/>
                  </a:lnTo>
                  <a:lnTo>
                    <a:pt x="400304" y="180022"/>
                  </a:lnTo>
                  <a:lnTo>
                    <a:pt x="398551" y="188290"/>
                  </a:lnTo>
                  <a:lnTo>
                    <a:pt x="399973" y="195834"/>
                  </a:lnTo>
                  <a:lnTo>
                    <a:pt x="404114" y="201955"/>
                  </a:lnTo>
                  <a:lnTo>
                    <a:pt x="410718" y="206857"/>
                  </a:lnTo>
                  <a:lnTo>
                    <a:pt x="419557" y="210743"/>
                  </a:lnTo>
                  <a:lnTo>
                    <a:pt x="431266" y="215328"/>
                  </a:lnTo>
                  <a:lnTo>
                    <a:pt x="435965" y="220637"/>
                  </a:lnTo>
                  <a:lnTo>
                    <a:pt x="435965" y="229806"/>
                  </a:lnTo>
                  <a:lnTo>
                    <a:pt x="434606" y="236677"/>
                  </a:lnTo>
                  <a:lnTo>
                    <a:pt x="430707" y="242011"/>
                  </a:lnTo>
                  <a:lnTo>
                    <a:pt x="424561" y="245478"/>
                  </a:lnTo>
                  <a:lnTo>
                    <a:pt x="416420" y="246710"/>
                  </a:lnTo>
                  <a:lnTo>
                    <a:pt x="409536" y="246710"/>
                  </a:lnTo>
                  <a:lnTo>
                    <a:pt x="403136" y="244411"/>
                  </a:lnTo>
                  <a:lnTo>
                    <a:pt x="398551" y="241274"/>
                  </a:lnTo>
                  <a:lnTo>
                    <a:pt x="396379" y="246100"/>
                  </a:lnTo>
                  <a:lnTo>
                    <a:pt x="400608" y="249237"/>
                  </a:lnTo>
                  <a:lnTo>
                    <a:pt x="408813" y="251663"/>
                  </a:lnTo>
                  <a:lnTo>
                    <a:pt x="415810" y="251663"/>
                  </a:lnTo>
                  <a:lnTo>
                    <a:pt x="427177" y="249809"/>
                  </a:lnTo>
                  <a:lnTo>
                    <a:pt x="432244" y="246710"/>
                  </a:lnTo>
                  <a:lnTo>
                    <a:pt x="435241" y="244868"/>
                  </a:lnTo>
                  <a:lnTo>
                    <a:pt x="440042" y="237705"/>
                  </a:lnTo>
                  <a:lnTo>
                    <a:pt x="441642" y="229209"/>
                  </a:lnTo>
                  <a:close/>
                </a:path>
                <a:path w="737870" h="252095">
                  <a:moveTo>
                    <a:pt x="504888" y="168973"/>
                  </a:moveTo>
                  <a:lnTo>
                    <a:pt x="445985" y="168973"/>
                  </a:lnTo>
                  <a:lnTo>
                    <a:pt x="445985" y="173799"/>
                  </a:lnTo>
                  <a:lnTo>
                    <a:pt x="472541" y="173799"/>
                  </a:lnTo>
                  <a:lnTo>
                    <a:pt x="472541" y="250329"/>
                  </a:lnTo>
                  <a:lnTo>
                    <a:pt x="478332" y="250329"/>
                  </a:lnTo>
                  <a:lnTo>
                    <a:pt x="478332" y="173799"/>
                  </a:lnTo>
                  <a:lnTo>
                    <a:pt x="504888" y="173799"/>
                  </a:lnTo>
                  <a:lnTo>
                    <a:pt x="504888" y="168973"/>
                  </a:lnTo>
                  <a:close/>
                </a:path>
                <a:path w="737870" h="252095">
                  <a:moveTo>
                    <a:pt x="504888" y="1333"/>
                  </a:moveTo>
                  <a:lnTo>
                    <a:pt x="445985" y="1333"/>
                  </a:lnTo>
                  <a:lnTo>
                    <a:pt x="445985" y="6159"/>
                  </a:lnTo>
                  <a:lnTo>
                    <a:pt x="472541" y="6159"/>
                  </a:lnTo>
                  <a:lnTo>
                    <a:pt x="472541" y="82677"/>
                  </a:lnTo>
                  <a:lnTo>
                    <a:pt x="478332" y="82677"/>
                  </a:lnTo>
                  <a:lnTo>
                    <a:pt x="478332" y="6159"/>
                  </a:lnTo>
                  <a:lnTo>
                    <a:pt x="504888" y="6159"/>
                  </a:lnTo>
                  <a:lnTo>
                    <a:pt x="504888" y="1333"/>
                  </a:lnTo>
                  <a:close/>
                </a:path>
                <a:path w="737870" h="252095">
                  <a:moveTo>
                    <a:pt x="519010" y="168973"/>
                  </a:moveTo>
                  <a:lnTo>
                    <a:pt x="513334" y="168973"/>
                  </a:lnTo>
                  <a:lnTo>
                    <a:pt x="513334" y="250329"/>
                  </a:lnTo>
                  <a:lnTo>
                    <a:pt x="519010" y="250329"/>
                  </a:lnTo>
                  <a:lnTo>
                    <a:pt x="519010" y="168973"/>
                  </a:lnTo>
                  <a:close/>
                </a:path>
                <a:path w="737870" h="252095">
                  <a:moveTo>
                    <a:pt x="519010" y="1320"/>
                  </a:moveTo>
                  <a:lnTo>
                    <a:pt x="513334" y="1320"/>
                  </a:lnTo>
                  <a:lnTo>
                    <a:pt x="513334" y="82677"/>
                  </a:lnTo>
                  <a:lnTo>
                    <a:pt x="519010" y="82677"/>
                  </a:lnTo>
                  <a:lnTo>
                    <a:pt x="519010" y="1320"/>
                  </a:lnTo>
                  <a:close/>
                </a:path>
                <a:path w="737870" h="252095">
                  <a:moveTo>
                    <a:pt x="591553" y="168973"/>
                  </a:moveTo>
                  <a:lnTo>
                    <a:pt x="585393" y="168973"/>
                  </a:lnTo>
                  <a:lnTo>
                    <a:pt x="566458" y="221132"/>
                  </a:lnTo>
                  <a:lnTo>
                    <a:pt x="563651" y="229158"/>
                  </a:lnTo>
                  <a:lnTo>
                    <a:pt x="561213" y="236664"/>
                  </a:lnTo>
                  <a:lnTo>
                    <a:pt x="559206" y="243687"/>
                  </a:lnTo>
                  <a:lnTo>
                    <a:pt x="558838" y="243687"/>
                  </a:lnTo>
                  <a:lnTo>
                    <a:pt x="556907" y="236562"/>
                  </a:lnTo>
                  <a:lnTo>
                    <a:pt x="554647" y="228981"/>
                  </a:lnTo>
                  <a:lnTo>
                    <a:pt x="552094" y="220954"/>
                  </a:lnTo>
                  <a:lnTo>
                    <a:pt x="534949" y="168973"/>
                  </a:lnTo>
                  <a:lnTo>
                    <a:pt x="528904" y="168973"/>
                  </a:lnTo>
                  <a:lnTo>
                    <a:pt x="555942" y="250329"/>
                  </a:lnTo>
                  <a:lnTo>
                    <a:pt x="561378" y="250329"/>
                  </a:lnTo>
                  <a:lnTo>
                    <a:pt x="563829" y="243687"/>
                  </a:lnTo>
                  <a:lnTo>
                    <a:pt x="591553" y="168973"/>
                  </a:lnTo>
                  <a:close/>
                </a:path>
                <a:path w="737870" h="252095">
                  <a:moveTo>
                    <a:pt x="591553" y="1333"/>
                  </a:moveTo>
                  <a:lnTo>
                    <a:pt x="585393" y="1333"/>
                  </a:lnTo>
                  <a:lnTo>
                    <a:pt x="566458" y="53492"/>
                  </a:lnTo>
                  <a:lnTo>
                    <a:pt x="563651" y="61518"/>
                  </a:lnTo>
                  <a:lnTo>
                    <a:pt x="561213" y="69024"/>
                  </a:lnTo>
                  <a:lnTo>
                    <a:pt x="559206" y="76047"/>
                  </a:lnTo>
                  <a:lnTo>
                    <a:pt x="558838" y="76047"/>
                  </a:lnTo>
                  <a:lnTo>
                    <a:pt x="556907" y="68922"/>
                  </a:lnTo>
                  <a:lnTo>
                    <a:pt x="554647" y="61328"/>
                  </a:lnTo>
                  <a:lnTo>
                    <a:pt x="552094" y="53314"/>
                  </a:lnTo>
                  <a:lnTo>
                    <a:pt x="549300" y="44894"/>
                  </a:lnTo>
                  <a:lnTo>
                    <a:pt x="534936" y="1333"/>
                  </a:lnTo>
                  <a:lnTo>
                    <a:pt x="528904" y="1333"/>
                  </a:lnTo>
                  <a:lnTo>
                    <a:pt x="555942" y="82677"/>
                  </a:lnTo>
                  <a:lnTo>
                    <a:pt x="561378" y="82677"/>
                  </a:lnTo>
                  <a:lnTo>
                    <a:pt x="563829" y="76047"/>
                  </a:lnTo>
                  <a:lnTo>
                    <a:pt x="591553" y="1333"/>
                  </a:lnTo>
                  <a:close/>
                </a:path>
                <a:path w="737870" h="252095">
                  <a:moveTo>
                    <a:pt x="605917" y="168973"/>
                  </a:moveTo>
                  <a:lnTo>
                    <a:pt x="600240" y="168973"/>
                  </a:lnTo>
                  <a:lnTo>
                    <a:pt x="600240" y="250329"/>
                  </a:lnTo>
                  <a:lnTo>
                    <a:pt x="605917" y="250329"/>
                  </a:lnTo>
                  <a:lnTo>
                    <a:pt x="605917" y="168973"/>
                  </a:lnTo>
                  <a:close/>
                </a:path>
                <a:path w="737870" h="252095">
                  <a:moveTo>
                    <a:pt x="605917" y="1320"/>
                  </a:moveTo>
                  <a:lnTo>
                    <a:pt x="600240" y="1320"/>
                  </a:lnTo>
                  <a:lnTo>
                    <a:pt x="600240" y="82677"/>
                  </a:lnTo>
                  <a:lnTo>
                    <a:pt x="605917" y="82677"/>
                  </a:lnTo>
                  <a:lnTo>
                    <a:pt x="605917" y="1320"/>
                  </a:lnTo>
                  <a:close/>
                </a:path>
                <a:path w="737870" h="252095">
                  <a:moveTo>
                    <a:pt x="673379" y="168973"/>
                  </a:moveTo>
                  <a:lnTo>
                    <a:pt x="614489" y="168973"/>
                  </a:lnTo>
                  <a:lnTo>
                    <a:pt x="614489" y="173799"/>
                  </a:lnTo>
                  <a:lnTo>
                    <a:pt x="641032" y="173799"/>
                  </a:lnTo>
                  <a:lnTo>
                    <a:pt x="641032" y="250329"/>
                  </a:lnTo>
                  <a:lnTo>
                    <a:pt x="646836" y="250329"/>
                  </a:lnTo>
                  <a:lnTo>
                    <a:pt x="646836" y="173799"/>
                  </a:lnTo>
                  <a:lnTo>
                    <a:pt x="673379" y="173799"/>
                  </a:lnTo>
                  <a:lnTo>
                    <a:pt x="673379" y="168973"/>
                  </a:lnTo>
                  <a:close/>
                </a:path>
                <a:path w="737870" h="252095">
                  <a:moveTo>
                    <a:pt x="673379" y="1333"/>
                  </a:moveTo>
                  <a:lnTo>
                    <a:pt x="614476" y="1333"/>
                  </a:lnTo>
                  <a:lnTo>
                    <a:pt x="614476" y="6159"/>
                  </a:lnTo>
                  <a:lnTo>
                    <a:pt x="641032" y="6159"/>
                  </a:lnTo>
                  <a:lnTo>
                    <a:pt x="641032" y="82677"/>
                  </a:lnTo>
                  <a:lnTo>
                    <a:pt x="646823" y="82677"/>
                  </a:lnTo>
                  <a:lnTo>
                    <a:pt x="646823" y="6159"/>
                  </a:lnTo>
                  <a:lnTo>
                    <a:pt x="673379" y="6159"/>
                  </a:lnTo>
                  <a:lnTo>
                    <a:pt x="673379" y="1333"/>
                  </a:lnTo>
                  <a:close/>
                </a:path>
                <a:path w="737870" h="252095">
                  <a:moveTo>
                    <a:pt x="737717" y="168973"/>
                  </a:moveTo>
                  <a:lnTo>
                    <a:pt x="731202" y="168973"/>
                  </a:lnTo>
                  <a:lnTo>
                    <a:pt x="717245" y="193243"/>
                  </a:lnTo>
                  <a:lnTo>
                    <a:pt x="713625" y="199631"/>
                  </a:lnTo>
                  <a:lnTo>
                    <a:pt x="710438" y="205193"/>
                  </a:lnTo>
                  <a:lnTo>
                    <a:pt x="707910" y="210743"/>
                  </a:lnTo>
                  <a:lnTo>
                    <a:pt x="707669" y="210743"/>
                  </a:lnTo>
                  <a:lnTo>
                    <a:pt x="704888" y="204825"/>
                  </a:lnTo>
                  <a:lnTo>
                    <a:pt x="701802" y="199517"/>
                  </a:lnTo>
                  <a:lnTo>
                    <a:pt x="698411" y="193116"/>
                  </a:lnTo>
                  <a:lnTo>
                    <a:pt x="685088" y="168973"/>
                  </a:lnTo>
                  <a:lnTo>
                    <a:pt x="678573" y="168973"/>
                  </a:lnTo>
                  <a:lnTo>
                    <a:pt x="704519" y="215087"/>
                  </a:lnTo>
                  <a:lnTo>
                    <a:pt x="704519" y="250329"/>
                  </a:lnTo>
                  <a:lnTo>
                    <a:pt x="710196" y="250329"/>
                  </a:lnTo>
                  <a:lnTo>
                    <a:pt x="710260" y="215087"/>
                  </a:lnTo>
                  <a:lnTo>
                    <a:pt x="712838" y="210743"/>
                  </a:lnTo>
                  <a:lnTo>
                    <a:pt x="737717" y="168973"/>
                  </a:lnTo>
                  <a:close/>
                </a:path>
                <a:path w="737870" h="252095">
                  <a:moveTo>
                    <a:pt x="737717" y="1333"/>
                  </a:moveTo>
                  <a:lnTo>
                    <a:pt x="731189" y="1333"/>
                  </a:lnTo>
                  <a:lnTo>
                    <a:pt x="717232" y="25590"/>
                  </a:lnTo>
                  <a:lnTo>
                    <a:pt x="713613" y="31991"/>
                  </a:lnTo>
                  <a:lnTo>
                    <a:pt x="710438" y="37541"/>
                  </a:lnTo>
                  <a:lnTo>
                    <a:pt x="707898" y="43091"/>
                  </a:lnTo>
                  <a:lnTo>
                    <a:pt x="707656" y="43091"/>
                  </a:lnTo>
                  <a:lnTo>
                    <a:pt x="704888" y="37172"/>
                  </a:lnTo>
                  <a:lnTo>
                    <a:pt x="701802" y="31864"/>
                  </a:lnTo>
                  <a:lnTo>
                    <a:pt x="698411" y="25463"/>
                  </a:lnTo>
                  <a:lnTo>
                    <a:pt x="685088" y="1333"/>
                  </a:lnTo>
                  <a:lnTo>
                    <a:pt x="678573" y="1333"/>
                  </a:lnTo>
                  <a:lnTo>
                    <a:pt x="704519" y="47434"/>
                  </a:lnTo>
                  <a:lnTo>
                    <a:pt x="704519" y="82677"/>
                  </a:lnTo>
                  <a:lnTo>
                    <a:pt x="710196" y="82677"/>
                  </a:lnTo>
                  <a:lnTo>
                    <a:pt x="710272" y="47434"/>
                  </a:lnTo>
                  <a:lnTo>
                    <a:pt x="712851" y="43091"/>
                  </a:lnTo>
                  <a:lnTo>
                    <a:pt x="737717" y="1333"/>
                  </a:lnTo>
                  <a:close/>
                </a:path>
              </a:pathLst>
            </a:custGeom>
            <a:solidFill>
              <a:srgbClr val="0046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73311" y="3673906"/>
              <a:ext cx="1506855" cy="159385"/>
            </a:xfrm>
            <a:custGeom>
              <a:avLst/>
              <a:gdLst/>
              <a:ahLst/>
              <a:cxnLst/>
              <a:rect l="l" t="t" r="r" b="b"/>
              <a:pathLst>
                <a:path w="1506854" h="159385">
                  <a:moveTo>
                    <a:pt x="76619" y="9791"/>
                  </a:moveTo>
                  <a:lnTo>
                    <a:pt x="0" y="9791"/>
                  </a:lnTo>
                  <a:lnTo>
                    <a:pt x="0" y="136905"/>
                  </a:lnTo>
                  <a:lnTo>
                    <a:pt x="24231" y="136905"/>
                  </a:lnTo>
                  <a:lnTo>
                    <a:pt x="24231" y="82969"/>
                  </a:lnTo>
                  <a:lnTo>
                    <a:pt x="73075" y="82969"/>
                  </a:lnTo>
                  <a:lnTo>
                    <a:pt x="73075" y="63919"/>
                  </a:lnTo>
                  <a:lnTo>
                    <a:pt x="24231" y="63919"/>
                  </a:lnTo>
                  <a:lnTo>
                    <a:pt x="24231" y="28841"/>
                  </a:lnTo>
                  <a:lnTo>
                    <a:pt x="76619" y="28841"/>
                  </a:lnTo>
                  <a:lnTo>
                    <a:pt x="76619" y="9791"/>
                  </a:lnTo>
                  <a:close/>
                </a:path>
                <a:path w="1506854" h="159385">
                  <a:moveTo>
                    <a:pt x="113258" y="45059"/>
                  </a:moveTo>
                  <a:lnTo>
                    <a:pt x="92189" y="45059"/>
                  </a:lnTo>
                  <a:lnTo>
                    <a:pt x="92558" y="51433"/>
                  </a:lnTo>
                  <a:lnTo>
                    <a:pt x="92802" y="58305"/>
                  </a:lnTo>
                  <a:lnTo>
                    <a:pt x="92877" y="62598"/>
                  </a:lnTo>
                  <a:lnTo>
                    <a:pt x="92976" y="136905"/>
                  </a:lnTo>
                  <a:lnTo>
                    <a:pt x="117195" y="136905"/>
                  </a:lnTo>
                  <a:lnTo>
                    <a:pt x="117195" y="86740"/>
                  </a:lnTo>
                  <a:lnTo>
                    <a:pt x="117589" y="84289"/>
                  </a:lnTo>
                  <a:lnTo>
                    <a:pt x="139661" y="64668"/>
                  </a:lnTo>
                  <a:lnTo>
                    <a:pt x="146748" y="64668"/>
                  </a:lnTo>
                  <a:lnTo>
                    <a:pt x="146748" y="62598"/>
                  </a:lnTo>
                  <a:lnTo>
                    <a:pt x="114046" y="62598"/>
                  </a:lnTo>
                  <a:lnTo>
                    <a:pt x="113258" y="45059"/>
                  </a:lnTo>
                  <a:close/>
                </a:path>
                <a:path w="1506854" h="159385">
                  <a:moveTo>
                    <a:pt x="146748" y="64668"/>
                  </a:moveTo>
                  <a:lnTo>
                    <a:pt x="142608" y="64668"/>
                  </a:lnTo>
                  <a:lnTo>
                    <a:pt x="144780" y="65049"/>
                  </a:lnTo>
                  <a:lnTo>
                    <a:pt x="146748" y="65430"/>
                  </a:lnTo>
                  <a:lnTo>
                    <a:pt x="146748" y="64668"/>
                  </a:lnTo>
                  <a:close/>
                </a:path>
                <a:path w="1506854" h="159385">
                  <a:moveTo>
                    <a:pt x="143395" y="42989"/>
                  </a:moveTo>
                  <a:lnTo>
                    <a:pt x="141033" y="42989"/>
                  </a:lnTo>
                  <a:lnTo>
                    <a:pt x="133287" y="44222"/>
                  </a:lnTo>
                  <a:lnTo>
                    <a:pt x="125871" y="47912"/>
                  </a:lnTo>
                  <a:lnTo>
                    <a:pt x="119486" y="54042"/>
                  </a:lnTo>
                  <a:lnTo>
                    <a:pt x="114833" y="62598"/>
                  </a:lnTo>
                  <a:lnTo>
                    <a:pt x="146748" y="62598"/>
                  </a:lnTo>
                  <a:lnTo>
                    <a:pt x="146748" y="43548"/>
                  </a:lnTo>
                  <a:lnTo>
                    <a:pt x="144780" y="43179"/>
                  </a:lnTo>
                  <a:lnTo>
                    <a:pt x="143395" y="42989"/>
                  </a:lnTo>
                  <a:close/>
                </a:path>
                <a:path w="1506854" h="159385">
                  <a:moveTo>
                    <a:pt x="200126" y="42989"/>
                  </a:moveTo>
                  <a:lnTo>
                    <a:pt x="165168" y="58146"/>
                  </a:lnTo>
                  <a:lnTo>
                    <a:pt x="153250" y="92392"/>
                  </a:lnTo>
                  <a:lnTo>
                    <a:pt x="156598" y="111528"/>
                  </a:lnTo>
                  <a:lnTo>
                    <a:pt x="166298" y="126223"/>
                  </a:lnTo>
                  <a:lnTo>
                    <a:pt x="181834" y="135649"/>
                  </a:lnTo>
                  <a:lnTo>
                    <a:pt x="202692" y="138976"/>
                  </a:lnTo>
                  <a:lnTo>
                    <a:pt x="212578" y="138513"/>
                  </a:lnTo>
                  <a:lnTo>
                    <a:pt x="221502" y="137255"/>
                  </a:lnTo>
                  <a:lnTo>
                    <a:pt x="229389" y="135397"/>
                  </a:lnTo>
                  <a:lnTo>
                    <a:pt x="236169" y="133134"/>
                  </a:lnTo>
                  <a:lnTo>
                    <a:pt x="233541" y="121246"/>
                  </a:lnTo>
                  <a:lnTo>
                    <a:pt x="206032" y="121246"/>
                  </a:lnTo>
                  <a:lnTo>
                    <a:pt x="195021" y="119868"/>
                  </a:lnTo>
                  <a:lnTo>
                    <a:pt x="185723" y="115590"/>
                  </a:lnTo>
                  <a:lnTo>
                    <a:pt x="179194" y="108200"/>
                  </a:lnTo>
                  <a:lnTo>
                    <a:pt x="176491" y="97485"/>
                  </a:lnTo>
                  <a:lnTo>
                    <a:pt x="240703" y="97485"/>
                  </a:lnTo>
                  <a:lnTo>
                    <a:pt x="241096" y="95415"/>
                  </a:lnTo>
                  <a:lnTo>
                    <a:pt x="241447" y="92392"/>
                  </a:lnTo>
                  <a:lnTo>
                    <a:pt x="241490" y="87680"/>
                  </a:lnTo>
                  <a:lnTo>
                    <a:pt x="240638" y="81267"/>
                  </a:lnTo>
                  <a:lnTo>
                    <a:pt x="176491" y="81267"/>
                  </a:lnTo>
                  <a:lnTo>
                    <a:pt x="178282" y="73785"/>
                  </a:lnTo>
                  <a:lnTo>
                    <a:pt x="182379" y="66513"/>
                  </a:lnTo>
                  <a:lnTo>
                    <a:pt x="189098" y="61007"/>
                  </a:lnTo>
                  <a:lnTo>
                    <a:pt x="198755" y="58826"/>
                  </a:lnTo>
                  <a:lnTo>
                    <a:pt x="233058" y="58826"/>
                  </a:lnTo>
                  <a:lnTo>
                    <a:pt x="232552" y="57767"/>
                  </a:lnTo>
                  <a:lnTo>
                    <a:pt x="219778" y="47129"/>
                  </a:lnTo>
                  <a:lnTo>
                    <a:pt x="200126" y="42989"/>
                  </a:lnTo>
                  <a:close/>
                </a:path>
                <a:path w="1506854" h="159385">
                  <a:moveTo>
                    <a:pt x="232625" y="117106"/>
                  </a:moveTo>
                  <a:lnTo>
                    <a:pt x="226975" y="118868"/>
                  </a:lnTo>
                  <a:lnTo>
                    <a:pt x="220810" y="120167"/>
                  </a:lnTo>
                  <a:lnTo>
                    <a:pt x="213903" y="120971"/>
                  </a:lnTo>
                  <a:lnTo>
                    <a:pt x="206032" y="121246"/>
                  </a:lnTo>
                  <a:lnTo>
                    <a:pt x="233541" y="121246"/>
                  </a:lnTo>
                  <a:lnTo>
                    <a:pt x="232625" y="117106"/>
                  </a:lnTo>
                  <a:close/>
                </a:path>
                <a:path w="1506854" h="159385">
                  <a:moveTo>
                    <a:pt x="233058" y="58826"/>
                  </a:moveTo>
                  <a:lnTo>
                    <a:pt x="198755" y="58826"/>
                  </a:lnTo>
                  <a:lnTo>
                    <a:pt x="208700" y="61139"/>
                  </a:lnTo>
                  <a:lnTo>
                    <a:pt x="214828" y="66865"/>
                  </a:lnTo>
                  <a:lnTo>
                    <a:pt x="217891" y="74181"/>
                  </a:lnTo>
                  <a:lnTo>
                    <a:pt x="218643" y="81267"/>
                  </a:lnTo>
                  <a:lnTo>
                    <a:pt x="240638" y="81267"/>
                  </a:lnTo>
                  <a:lnTo>
                    <a:pt x="239431" y="72184"/>
                  </a:lnTo>
                  <a:lnTo>
                    <a:pt x="233058" y="58826"/>
                  </a:lnTo>
                  <a:close/>
                </a:path>
                <a:path w="1506854" h="159385">
                  <a:moveTo>
                    <a:pt x="299796" y="42989"/>
                  </a:moveTo>
                  <a:lnTo>
                    <a:pt x="264837" y="58146"/>
                  </a:lnTo>
                  <a:lnTo>
                    <a:pt x="252920" y="92392"/>
                  </a:lnTo>
                  <a:lnTo>
                    <a:pt x="256268" y="111528"/>
                  </a:lnTo>
                  <a:lnTo>
                    <a:pt x="265968" y="126223"/>
                  </a:lnTo>
                  <a:lnTo>
                    <a:pt x="281504" y="135649"/>
                  </a:lnTo>
                  <a:lnTo>
                    <a:pt x="302361" y="138976"/>
                  </a:lnTo>
                  <a:lnTo>
                    <a:pt x="312242" y="138513"/>
                  </a:lnTo>
                  <a:lnTo>
                    <a:pt x="321167" y="137255"/>
                  </a:lnTo>
                  <a:lnTo>
                    <a:pt x="329057" y="135397"/>
                  </a:lnTo>
                  <a:lnTo>
                    <a:pt x="335838" y="133134"/>
                  </a:lnTo>
                  <a:lnTo>
                    <a:pt x="333210" y="121246"/>
                  </a:lnTo>
                  <a:lnTo>
                    <a:pt x="305701" y="121246"/>
                  </a:lnTo>
                  <a:lnTo>
                    <a:pt x="294690" y="119868"/>
                  </a:lnTo>
                  <a:lnTo>
                    <a:pt x="285392" y="115590"/>
                  </a:lnTo>
                  <a:lnTo>
                    <a:pt x="278864" y="108200"/>
                  </a:lnTo>
                  <a:lnTo>
                    <a:pt x="276161" y="97485"/>
                  </a:lnTo>
                  <a:lnTo>
                    <a:pt x="340372" y="97485"/>
                  </a:lnTo>
                  <a:lnTo>
                    <a:pt x="340766" y="95415"/>
                  </a:lnTo>
                  <a:lnTo>
                    <a:pt x="341117" y="92392"/>
                  </a:lnTo>
                  <a:lnTo>
                    <a:pt x="341160" y="87680"/>
                  </a:lnTo>
                  <a:lnTo>
                    <a:pt x="340307" y="81267"/>
                  </a:lnTo>
                  <a:lnTo>
                    <a:pt x="276161" y="81267"/>
                  </a:lnTo>
                  <a:lnTo>
                    <a:pt x="277947" y="73785"/>
                  </a:lnTo>
                  <a:lnTo>
                    <a:pt x="282044" y="66513"/>
                  </a:lnTo>
                  <a:lnTo>
                    <a:pt x="288766" y="61007"/>
                  </a:lnTo>
                  <a:lnTo>
                    <a:pt x="298424" y="58826"/>
                  </a:lnTo>
                  <a:lnTo>
                    <a:pt x="332727" y="58826"/>
                  </a:lnTo>
                  <a:lnTo>
                    <a:pt x="332222" y="57767"/>
                  </a:lnTo>
                  <a:lnTo>
                    <a:pt x="319448" y="47129"/>
                  </a:lnTo>
                  <a:lnTo>
                    <a:pt x="299796" y="42989"/>
                  </a:lnTo>
                  <a:close/>
                </a:path>
                <a:path w="1506854" h="159385">
                  <a:moveTo>
                    <a:pt x="332295" y="117106"/>
                  </a:moveTo>
                  <a:lnTo>
                    <a:pt x="326643" y="118868"/>
                  </a:lnTo>
                  <a:lnTo>
                    <a:pt x="320474" y="120167"/>
                  </a:lnTo>
                  <a:lnTo>
                    <a:pt x="313568" y="120971"/>
                  </a:lnTo>
                  <a:lnTo>
                    <a:pt x="305701" y="121246"/>
                  </a:lnTo>
                  <a:lnTo>
                    <a:pt x="333210" y="121246"/>
                  </a:lnTo>
                  <a:lnTo>
                    <a:pt x="332295" y="117106"/>
                  </a:lnTo>
                  <a:close/>
                </a:path>
                <a:path w="1506854" h="159385">
                  <a:moveTo>
                    <a:pt x="332727" y="58826"/>
                  </a:moveTo>
                  <a:lnTo>
                    <a:pt x="298424" y="58826"/>
                  </a:lnTo>
                  <a:lnTo>
                    <a:pt x="308370" y="61139"/>
                  </a:lnTo>
                  <a:lnTo>
                    <a:pt x="314498" y="66865"/>
                  </a:lnTo>
                  <a:lnTo>
                    <a:pt x="317560" y="74181"/>
                  </a:lnTo>
                  <a:lnTo>
                    <a:pt x="318312" y="81267"/>
                  </a:lnTo>
                  <a:lnTo>
                    <a:pt x="340307" y="81267"/>
                  </a:lnTo>
                  <a:lnTo>
                    <a:pt x="339101" y="72184"/>
                  </a:lnTo>
                  <a:lnTo>
                    <a:pt x="332727" y="58826"/>
                  </a:lnTo>
                  <a:close/>
                </a:path>
                <a:path w="1506854" h="159385">
                  <a:moveTo>
                    <a:pt x="462495" y="7721"/>
                  </a:moveTo>
                  <a:lnTo>
                    <a:pt x="434296" y="12324"/>
                  </a:lnTo>
                  <a:lnTo>
                    <a:pt x="411821" y="25590"/>
                  </a:lnTo>
                  <a:lnTo>
                    <a:pt x="396953" y="46705"/>
                  </a:lnTo>
                  <a:lnTo>
                    <a:pt x="391579" y="74853"/>
                  </a:lnTo>
                  <a:lnTo>
                    <a:pt x="396240" y="101187"/>
                  </a:lnTo>
                  <a:lnTo>
                    <a:pt x="409655" y="121416"/>
                  </a:lnTo>
                  <a:lnTo>
                    <a:pt x="430975" y="134395"/>
                  </a:lnTo>
                  <a:lnTo>
                    <a:pt x="459346" y="138976"/>
                  </a:lnTo>
                  <a:lnTo>
                    <a:pt x="470627" y="138461"/>
                  </a:lnTo>
                  <a:lnTo>
                    <a:pt x="480323" y="137117"/>
                  </a:lnTo>
                  <a:lnTo>
                    <a:pt x="488099" y="135241"/>
                  </a:lnTo>
                  <a:lnTo>
                    <a:pt x="493623" y="133134"/>
                  </a:lnTo>
                  <a:lnTo>
                    <a:pt x="490691" y="119557"/>
                  </a:lnTo>
                  <a:lnTo>
                    <a:pt x="463283" y="119557"/>
                  </a:lnTo>
                  <a:lnTo>
                    <a:pt x="443754" y="116321"/>
                  </a:lnTo>
                  <a:lnTo>
                    <a:pt x="429207" y="107108"/>
                  </a:lnTo>
                  <a:lnTo>
                    <a:pt x="420126" y="92661"/>
                  </a:lnTo>
                  <a:lnTo>
                    <a:pt x="416991" y="73723"/>
                  </a:lnTo>
                  <a:lnTo>
                    <a:pt x="420461" y="53529"/>
                  </a:lnTo>
                  <a:lnTo>
                    <a:pt x="430118" y="38882"/>
                  </a:lnTo>
                  <a:lnTo>
                    <a:pt x="444836" y="29962"/>
                  </a:lnTo>
                  <a:lnTo>
                    <a:pt x="463486" y="26949"/>
                  </a:lnTo>
                  <a:lnTo>
                    <a:pt x="490897" y="26949"/>
                  </a:lnTo>
                  <a:lnTo>
                    <a:pt x="494804" y="13373"/>
                  </a:lnTo>
                  <a:lnTo>
                    <a:pt x="489920" y="11455"/>
                  </a:lnTo>
                  <a:lnTo>
                    <a:pt x="482784" y="9628"/>
                  </a:lnTo>
                  <a:lnTo>
                    <a:pt x="473580" y="8259"/>
                  </a:lnTo>
                  <a:lnTo>
                    <a:pt x="462495" y="7721"/>
                  </a:lnTo>
                  <a:close/>
                </a:path>
                <a:path w="1506854" h="159385">
                  <a:moveTo>
                    <a:pt x="489673" y="114846"/>
                  </a:moveTo>
                  <a:lnTo>
                    <a:pt x="484278" y="116771"/>
                  </a:lnTo>
                  <a:lnTo>
                    <a:pt x="477812" y="118259"/>
                  </a:lnTo>
                  <a:lnTo>
                    <a:pt x="470678" y="119218"/>
                  </a:lnTo>
                  <a:lnTo>
                    <a:pt x="463283" y="119557"/>
                  </a:lnTo>
                  <a:lnTo>
                    <a:pt x="490691" y="119557"/>
                  </a:lnTo>
                  <a:lnTo>
                    <a:pt x="489673" y="114846"/>
                  </a:lnTo>
                  <a:close/>
                </a:path>
                <a:path w="1506854" h="159385">
                  <a:moveTo>
                    <a:pt x="490897" y="26949"/>
                  </a:moveTo>
                  <a:lnTo>
                    <a:pt x="463486" y="26949"/>
                  </a:lnTo>
                  <a:lnTo>
                    <a:pt x="471313" y="27345"/>
                  </a:lnTo>
                  <a:lnTo>
                    <a:pt x="478256" y="28416"/>
                  </a:lnTo>
                  <a:lnTo>
                    <a:pt x="484314" y="29981"/>
                  </a:lnTo>
                  <a:lnTo>
                    <a:pt x="489483" y="31864"/>
                  </a:lnTo>
                  <a:lnTo>
                    <a:pt x="490897" y="26949"/>
                  </a:lnTo>
                  <a:close/>
                </a:path>
                <a:path w="1506854" h="159385">
                  <a:moveTo>
                    <a:pt x="535178" y="3009"/>
                  </a:moveTo>
                  <a:lnTo>
                    <a:pt x="510755" y="3009"/>
                  </a:lnTo>
                  <a:lnTo>
                    <a:pt x="510755" y="136905"/>
                  </a:lnTo>
                  <a:lnTo>
                    <a:pt x="535178" y="136905"/>
                  </a:lnTo>
                  <a:lnTo>
                    <a:pt x="535178" y="79387"/>
                  </a:lnTo>
                  <a:lnTo>
                    <a:pt x="535381" y="76936"/>
                  </a:lnTo>
                  <a:lnTo>
                    <a:pt x="536168" y="75044"/>
                  </a:lnTo>
                  <a:lnTo>
                    <a:pt x="538721" y="68071"/>
                  </a:lnTo>
                  <a:lnTo>
                    <a:pt x="545426" y="62039"/>
                  </a:lnTo>
                  <a:lnTo>
                    <a:pt x="593375" y="62039"/>
                  </a:lnTo>
                  <a:lnTo>
                    <a:pt x="590663" y="57696"/>
                  </a:lnTo>
                  <a:lnTo>
                    <a:pt x="535178" y="57696"/>
                  </a:lnTo>
                  <a:lnTo>
                    <a:pt x="535178" y="3009"/>
                  </a:lnTo>
                  <a:close/>
                </a:path>
                <a:path w="1506854" h="159385">
                  <a:moveTo>
                    <a:pt x="593375" y="62039"/>
                  </a:moveTo>
                  <a:lnTo>
                    <a:pt x="554875" y="62039"/>
                  </a:lnTo>
                  <a:lnTo>
                    <a:pt x="563421" y="63810"/>
                  </a:lnTo>
                  <a:lnTo>
                    <a:pt x="569158" y="68710"/>
                  </a:lnTo>
                  <a:lnTo>
                    <a:pt x="572383" y="76119"/>
                  </a:lnTo>
                  <a:lnTo>
                    <a:pt x="573392" y="85420"/>
                  </a:lnTo>
                  <a:lnTo>
                    <a:pt x="573392" y="136905"/>
                  </a:lnTo>
                  <a:lnTo>
                    <a:pt x="597623" y="136905"/>
                  </a:lnTo>
                  <a:lnTo>
                    <a:pt x="597623" y="82778"/>
                  </a:lnTo>
                  <a:lnTo>
                    <a:pt x="594691" y="64147"/>
                  </a:lnTo>
                  <a:lnTo>
                    <a:pt x="593375" y="62039"/>
                  </a:lnTo>
                  <a:close/>
                </a:path>
                <a:path w="1506854" h="159385">
                  <a:moveTo>
                    <a:pt x="564134" y="42989"/>
                  </a:moveTo>
                  <a:lnTo>
                    <a:pt x="558025" y="42989"/>
                  </a:lnTo>
                  <a:lnTo>
                    <a:pt x="552323" y="44500"/>
                  </a:lnTo>
                  <a:lnTo>
                    <a:pt x="547585" y="47129"/>
                  </a:lnTo>
                  <a:lnTo>
                    <a:pt x="542671" y="49580"/>
                  </a:lnTo>
                  <a:lnTo>
                    <a:pt x="538530" y="53352"/>
                  </a:lnTo>
                  <a:lnTo>
                    <a:pt x="535571" y="57696"/>
                  </a:lnTo>
                  <a:lnTo>
                    <a:pt x="590663" y="57696"/>
                  </a:lnTo>
                  <a:lnTo>
                    <a:pt x="587013" y="51849"/>
                  </a:lnTo>
                  <a:lnTo>
                    <a:pt x="576267" y="45068"/>
                  </a:lnTo>
                  <a:lnTo>
                    <a:pt x="564134" y="42989"/>
                  </a:lnTo>
                  <a:close/>
                </a:path>
                <a:path w="1506854" h="159385">
                  <a:moveTo>
                    <a:pt x="645883" y="3009"/>
                  </a:moveTo>
                  <a:lnTo>
                    <a:pt x="621461" y="3009"/>
                  </a:lnTo>
                  <a:lnTo>
                    <a:pt x="621461" y="136905"/>
                  </a:lnTo>
                  <a:lnTo>
                    <a:pt x="645883" y="136905"/>
                  </a:lnTo>
                  <a:lnTo>
                    <a:pt x="645883" y="3009"/>
                  </a:lnTo>
                  <a:close/>
                </a:path>
                <a:path w="1506854" h="159385">
                  <a:moveTo>
                    <a:pt x="713638" y="42989"/>
                  </a:moveTo>
                  <a:lnTo>
                    <a:pt x="693667" y="46348"/>
                  </a:lnTo>
                  <a:lnTo>
                    <a:pt x="677964" y="56000"/>
                  </a:lnTo>
                  <a:lnTo>
                    <a:pt x="667689" y="71310"/>
                  </a:lnTo>
                  <a:lnTo>
                    <a:pt x="664006" y="91643"/>
                  </a:lnTo>
                  <a:lnTo>
                    <a:pt x="667693" y="111453"/>
                  </a:lnTo>
                  <a:lnTo>
                    <a:pt x="677843" y="126344"/>
                  </a:lnTo>
                  <a:lnTo>
                    <a:pt x="693089" y="135718"/>
                  </a:lnTo>
                  <a:lnTo>
                    <a:pt x="712063" y="138976"/>
                  </a:lnTo>
                  <a:lnTo>
                    <a:pt x="730060" y="136091"/>
                  </a:lnTo>
                  <a:lnTo>
                    <a:pt x="745840" y="127212"/>
                  </a:lnTo>
                  <a:lnTo>
                    <a:pt x="749533" y="122199"/>
                  </a:lnTo>
                  <a:lnTo>
                    <a:pt x="712851" y="122199"/>
                  </a:lnTo>
                  <a:lnTo>
                    <a:pt x="702895" y="119828"/>
                  </a:lnTo>
                  <a:lnTo>
                    <a:pt x="695393" y="113283"/>
                  </a:lnTo>
                  <a:lnTo>
                    <a:pt x="690660" y="103414"/>
                  </a:lnTo>
                  <a:lnTo>
                    <a:pt x="689089" y="91643"/>
                  </a:lnTo>
                  <a:lnTo>
                    <a:pt x="689124" y="90131"/>
                  </a:lnTo>
                  <a:lnTo>
                    <a:pt x="690358" y="79769"/>
                  </a:lnTo>
                  <a:lnTo>
                    <a:pt x="694602" y="69789"/>
                  </a:lnTo>
                  <a:lnTo>
                    <a:pt x="702059" y="62671"/>
                  </a:lnTo>
                  <a:lnTo>
                    <a:pt x="713041" y="59956"/>
                  </a:lnTo>
                  <a:lnTo>
                    <a:pt x="750694" y="59956"/>
                  </a:lnTo>
                  <a:lnTo>
                    <a:pt x="748180" y="56092"/>
                  </a:lnTo>
                  <a:lnTo>
                    <a:pt x="733135" y="46430"/>
                  </a:lnTo>
                  <a:lnTo>
                    <a:pt x="713638" y="42989"/>
                  </a:lnTo>
                  <a:close/>
                </a:path>
                <a:path w="1506854" h="159385">
                  <a:moveTo>
                    <a:pt x="750694" y="59956"/>
                  </a:moveTo>
                  <a:lnTo>
                    <a:pt x="713041" y="59956"/>
                  </a:lnTo>
                  <a:lnTo>
                    <a:pt x="723656" y="62744"/>
                  </a:lnTo>
                  <a:lnTo>
                    <a:pt x="730873" y="69953"/>
                  </a:lnTo>
                  <a:lnTo>
                    <a:pt x="734988" y="79850"/>
                  </a:lnTo>
                  <a:lnTo>
                    <a:pt x="736226" y="90131"/>
                  </a:lnTo>
                  <a:lnTo>
                    <a:pt x="736245" y="91071"/>
                  </a:lnTo>
                  <a:lnTo>
                    <a:pt x="734571" y="103420"/>
                  </a:lnTo>
                  <a:lnTo>
                    <a:pt x="729745" y="113380"/>
                  </a:lnTo>
                  <a:lnTo>
                    <a:pt x="722332" y="119876"/>
                  </a:lnTo>
                  <a:lnTo>
                    <a:pt x="712851" y="122199"/>
                  </a:lnTo>
                  <a:lnTo>
                    <a:pt x="749533" y="122199"/>
                  </a:lnTo>
                  <a:lnTo>
                    <a:pt x="757042" y="112004"/>
                  </a:lnTo>
                  <a:lnTo>
                    <a:pt x="761301" y="90131"/>
                  </a:lnTo>
                  <a:lnTo>
                    <a:pt x="757870" y="70989"/>
                  </a:lnTo>
                  <a:lnTo>
                    <a:pt x="750694" y="59956"/>
                  </a:lnTo>
                  <a:close/>
                </a:path>
                <a:path w="1506854" h="159385">
                  <a:moveTo>
                    <a:pt x="799515" y="45059"/>
                  </a:moveTo>
                  <a:lnTo>
                    <a:pt x="778446" y="45059"/>
                  </a:lnTo>
                  <a:lnTo>
                    <a:pt x="778815" y="51433"/>
                  </a:lnTo>
                  <a:lnTo>
                    <a:pt x="779059" y="58305"/>
                  </a:lnTo>
                  <a:lnTo>
                    <a:pt x="779134" y="62598"/>
                  </a:lnTo>
                  <a:lnTo>
                    <a:pt x="779233" y="136905"/>
                  </a:lnTo>
                  <a:lnTo>
                    <a:pt x="803452" y="136905"/>
                  </a:lnTo>
                  <a:lnTo>
                    <a:pt x="803452" y="86740"/>
                  </a:lnTo>
                  <a:lnTo>
                    <a:pt x="803859" y="84289"/>
                  </a:lnTo>
                  <a:lnTo>
                    <a:pt x="825919" y="64668"/>
                  </a:lnTo>
                  <a:lnTo>
                    <a:pt x="833005" y="64668"/>
                  </a:lnTo>
                  <a:lnTo>
                    <a:pt x="833005" y="62598"/>
                  </a:lnTo>
                  <a:lnTo>
                    <a:pt x="800303" y="62598"/>
                  </a:lnTo>
                  <a:lnTo>
                    <a:pt x="799515" y="45059"/>
                  </a:lnTo>
                  <a:close/>
                </a:path>
                <a:path w="1506854" h="159385">
                  <a:moveTo>
                    <a:pt x="833005" y="64668"/>
                  </a:moveTo>
                  <a:lnTo>
                    <a:pt x="828865" y="64668"/>
                  </a:lnTo>
                  <a:lnTo>
                    <a:pt x="831037" y="65049"/>
                  </a:lnTo>
                  <a:lnTo>
                    <a:pt x="833005" y="65430"/>
                  </a:lnTo>
                  <a:lnTo>
                    <a:pt x="833005" y="64668"/>
                  </a:lnTo>
                  <a:close/>
                </a:path>
                <a:path w="1506854" h="159385">
                  <a:moveTo>
                    <a:pt x="829652" y="42989"/>
                  </a:moveTo>
                  <a:lnTo>
                    <a:pt x="827290" y="42989"/>
                  </a:lnTo>
                  <a:lnTo>
                    <a:pt x="819544" y="44222"/>
                  </a:lnTo>
                  <a:lnTo>
                    <a:pt x="812128" y="47912"/>
                  </a:lnTo>
                  <a:lnTo>
                    <a:pt x="805743" y="54042"/>
                  </a:lnTo>
                  <a:lnTo>
                    <a:pt x="801090" y="62598"/>
                  </a:lnTo>
                  <a:lnTo>
                    <a:pt x="833005" y="62598"/>
                  </a:lnTo>
                  <a:lnTo>
                    <a:pt x="833005" y="43548"/>
                  </a:lnTo>
                  <a:lnTo>
                    <a:pt x="831037" y="43179"/>
                  </a:lnTo>
                  <a:lnTo>
                    <a:pt x="829652" y="42989"/>
                  </a:lnTo>
                  <a:close/>
                </a:path>
                <a:path w="1506854" h="159385">
                  <a:moveTo>
                    <a:pt x="871804" y="45059"/>
                  </a:moveTo>
                  <a:lnTo>
                    <a:pt x="847382" y="45059"/>
                  </a:lnTo>
                  <a:lnTo>
                    <a:pt x="847382" y="136905"/>
                  </a:lnTo>
                  <a:lnTo>
                    <a:pt x="871804" y="136905"/>
                  </a:lnTo>
                  <a:lnTo>
                    <a:pt x="871804" y="45059"/>
                  </a:lnTo>
                  <a:close/>
                </a:path>
                <a:path w="1506854" h="159385">
                  <a:moveTo>
                    <a:pt x="867867" y="6781"/>
                  </a:moveTo>
                  <a:lnTo>
                    <a:pt x="851522" y="6781"/>
                  </a:lnTo>
                  <a:lnTo>
                    <a:pt x="845997" y="12242"/>
                  </a:lnTo>
                  <a:lnTo>
                    <a:pt x="845997" y="26390"/>
                  </a:lnTo>
                  <a:lnTo>
                    <a:pt x="851319" y="31864"/>
                  </a:lnTo>
                  <a:lnTo>
                    <a:pt x="867867" y="31864"/>
                  </a:lnTo>
                  <a:lnTo>
                    <a:pt x="873188" y="26390"/>
                  </a:lnTo>
                  <a:lnTo>
                    <a:pt x="873188" y="19405"/>
                  </a:lnTo>
                  <a:lnTo>
                    <a:pt x="872985" y="12242"/>
                  </a:lnTo>
                  <a:lnTo>
                    <a:pt x="867867" y="6781"/>
                  </a:lnTo>
                  <a:close/>
                </a:path>
                <a:path w="1506854" h="159385">
                  <a:moveTo>
                    <a:pt x="916317" y="45059"/>
                  </a:moveTo>
                  <a:lnTo>
                    <a:pt x="895045" y="45059"/>
                  </a:lnTo>
                  <a:lnTo>
                    <a:pt x="895420" y="51191"/>
                  </a:lnTo>
                  <a:lnTo>
                    <a:pt x="895662" y="57745"/>
                  </a:lnTo>
                  <a:lnTo>
                    <a:pt x="895738" y="61848"/>
                  </a:lnTo>
                  <a:lnTo>
                    <a:pt x="895832" y="136905"/>
                  </a:lnTo>
                  <a:lnTo>
                    <a:pt x="920267" y="136905"/>
                  </a:lnTo>
                  <a:lnTo>
                    <a:pt x="920267" y="80327"/>
                  </a:lnTo>
                  <a:lnTo>
                    <a:pt x="920457" y="77495"/>
                  </a:lnTo>
                  <a:lnTo>
                    <a:pt x="921245" y="75425"/>
                  </a:lnTo>
                  <a:lnTo>
                    <a:pt x="923810" y="68440"/>
                  </a:lnTo>
                  <a:lnTo>
                    <a:pt x="930503" y="61848"/>
                  </a:lnTo>
                  <a:lnTo>
                    <a:pt x="978363" y="61848"/>
                  </a:lnTo>
                  <a:lnTo>
                    <a:pt x="976431" y="58826"/>
                  </a:lnTo>
                  <a:lnTo>
                    <a:pt x="917511" y="58826"/>
                  </a:lnTo>
                  <a:lnTo>
                    <a:pt x="916317" y="45059"/>
                  </a:lnTo>
                  <a:close/>
                </a:path>
                <a:path w="1506854" h="159385">
                  <a:moveTo>
                    <a:pt x="978363" y="61848"/>
                  </a:moveTo>
                  <a:lnTo>
                    <a:pt x="940155" y="61848"/>
                  </a:lnTo>
                  <a:lnTo>
                    <a:pt x="948585" y="63616"/>
                  </a:lnTo>
                  <a:lnTo>
                    <a:pt x="954266" y="68495"/>
                  </a:lnTo>
                  <a:lnTo>
                    <a:pt x="957473" y="75848"/>
                  </a:lnTo>
                  <a:lnTo>
                    <a:pt x="958481" y="85039"/>
                  </a:lnTo>
                  <a:lnTo>
                    <a:pt x="958481" y="136905"/>
                  </a:lnTo>
                  <a:lnTo>
                    <a:pt x="982700" y="136905"/>
                  </a:lnTo>
                  <a:lnTo>
                    <a:pt x="982700" y="82397"/>
                  </a:lnTo>
                  <a:lnTo>
                    <a:pt x="979730" y="63986"/>
                  </a:lnTo>
                  <a:lnTo>
                    <a:pt x="978363" y="61848"/>
                  </a:lnTo>
                  <a:close/>
                </a:path>
                <a:path w="1506854" h="159385">
                  <a:moveTo>
                    <a:pt x="948626" y="42989"/>
                  </a:moveTo>
                  <a:lnTo>
                    <a:pt x="937708" y="44456"/>
                  </a:lnTo>
                  <a:lnTo>
                    <a:pt x="928931" y="48221"/>
                  </a:lnTo>
                  <a:lnTo>
                    <a:pt x="922369" y="53330"/>
                  </a:lnTo>
                  <a:lnTo>
                    <a:pt x="918095" y="58826"/>
                  </a:lnTo>
                  <a:lnTo>
                    <a:pt x="976431" y="58826"/>
                  </a:lnTo>
                  <a:lnTo>
                    <a:pt x="971940" y="51801"/>
                  </a:lnTo>
                  <a:lnTo>
                    <a:pt x="960994" y="45059"/>
                  </a:lnTo>
                  <a:lnTo>
                    <a:pt x="948626" y="42989"/>
                  </a:lnTo>
                  <a:close/>
                </a:path>
                <a:path w="1506854" h="159385">
                  <a:moveTo>
                    <a:pt x="1047305" y="42989"/>
                  </a:moveTo>
                  <a:lnTo>
                    <a:pt x="1012347" y="58146"/>
                  </a:lnTo>
                  <a:lnTo>
                    <a:pt x="1000429" y="92392"/>
                  </a:lnTo>
                  <a:lnTo>
                    <a:pt x="1003779" y="111528"/>
                  </a:lnTo>
                  <a:lnTo>
                    <a:pt x="1013482" y="126223"/>
                  </a:lnTo>
                  <a:lnTo>
                    <a:pt x="1029019" y="135649"/>
                  </a:lnTo>
                  <a:lnTo>
                    <a:pt x="1049870" y="138976"/>
                  </a:lnTo>
                  <a:lnTo>
                    <a:pt x="1059757" y="138513"/>
                  </a:lnTo>
                  <a:lnTo>
                    <a:pt x="1068682" y="137255"/>
                  </a:lnTo>
                  <a:lnTo>
                    <a:pt x="1076574" y="135397"/>
                  </a:lnTo>
                  <a:lnTo>
                    <a:pt x="1083360" y="133134"/>
                  </a:lnTo>
                  <a:lnTo>
                    <a:pt x="1080732" y="121246"/>
                  </a:lnTo>
                  <a:lnTo>
                    <a:pt x="1053223" y="121246"/>
                  </a:lnTo>
                  <a:lnTo>
                    <a:pt x="1042207" y="119868"/>
                  </a:lnTo>
                  <a:lnTo>
                    <a:pt x="1032908" y="115590"/>
                  </a:lnTo>
                  <a:lnTo>
                    <a:pt x="1026379" y="108200"/>
                  </a:lnTo>
                  <a:lnTo>
                    <a:pt x="1023670" y="97485"/>
                  </a:lnTo>
                  <a:lnTo>
                    <a:pt x="1087894" y="97485"/>
                  </a:lnTo>
                  <a:lnTo>
                    <a:pt x="1088288" y="95415"/>
                  </a:lnTo>
                  <a:lnTo>
                    <a:pt x="1088639" y="92392"/>
                  </a:lnTo>
                  <a:lnTo>
                    <a:pt x="1088682" y="87680"/>
                  </a:lnTo>
                  <a:lnTo>
                    <a:pt x="1087829" y="81267"/>
                  </a:lnTo>
                  <a:lnTo>
                    <a:pt x="1023670" y="81267"/>
                  </a:lnTo>
                  <a:lnTo>
                    <a:pt x="1025461" y="73785"/>
                  </a:lnTo>
                  <a:lnTo>
                    <a:pt x="1029558" y="66513"/>
                  </a:lnTo>
                  <a:lnTo>
                    <a:pt x="1036277" y="61007"/>
                  </a:lnTo>
                  <a:lnTo>
                    <a:pt x="1045933" y="58826"/>
                  </a:lnTo>
                  <a:lnTo>
                    <a:pt x="1080248" y="58826"/>
                  </a:lnTo>
                  <a:lnTo>
                    <a:pt x="1079742" y="57767"/>
                  </a:lnTo>
                  <a:lnTo>
                    <a:pt x="1066964" y="47129"/>
                  </a:lnTo>
                  <a:lnTo>
                    <a:pt x="1047305" y="42989"/>
                  </a:lnTo>
                  <a:close/>
                </a:path>
                <a:path w="1506854" h="159385">
                  <a:moveTo>
                    <a:pt x="1079817" y="117106"/>
                  </a:moveTo>
                  <a:lnTo>
                    <a:pt x="1074165" y="118868"/>
                  </a:lnTo>
                  <a:lnTo>
                    <a:pt x="1067996" y="120167"/>
                  </a:lnTo>
                  <a:lnTo>
                    <a:pt x="1061090" y="120971"/>
                  </a:lnTo>
                  <a:lnTo>
                    <a:pt x="1053223" y="121246"/>
                  </a:lnTo>
                  <a:lnTo>
                    <a:pt x="1080732" y="121246"/>
                  </a:lnTo>
                  <a:lnTo>
                    <a:pt x="1079817" y="117106"/>
                  </a:lnTo>
                  <a:close/>
                </a:path>
                <a:path w="1506854" h="159385">
                  <a:moveTo>
                    <a:pt x="1080248" y="58826"/>
                  </a:moveTo>
                  <a:lnTo>
                    <a:pt x="1045933" y="58826"/>
                  </a:lnTo>
                  <a:lnTo>
                    <a:pt x="1055885" y="61139"/>
                  </a:lnTo>
                  <a:lnTo>
                    <a:pt x="1062012" y="66865"/>
                  </a:lnTo>
                  <a:lnTo>
                    <a:pt x="1065072" y="74181"/>
                  </a:lnTo>
                  <a:lnTo>
                    <a:pt x="1065822" y="81267"/>
                  </a:lnTo>
                  <a:lnTo>
                    <a:pt x="1087829" y="81267"/>
                  </a:lnTo>
                  <a:lnTo>
                    <a:pt x="1086622" y="72184"/>
                  </a:lnTo>
                  <a:lnTo>
                    <a:pt x="1080248" y="58826"/>
                  </a:lnTo>
                  <a:close/>
                </a:path>
                <a:path w="1506854" h="159385">
                  <a:moveTo>
                    <a:pt x="1185786" y="6210"/>
                  </a:moveTo>
                  <a:lnTo>
                    <a:pt x="1168057" y="6210"/>
                  </a:lnTo>
                  <a:lnTo>
                    <a:pt x="1159624" y="19477"/>
                  </a:lnTo>
                  <a:lnTo>
                    <a:pt x="1152004" y="36526"/>
                  </a:lnTo>
                  <a:lnTo>
                    <a:pt x="1146450" y="57607"/>
                  </a:lnTo>
                  <a:lnTo>
                    <a:pt x="1144219" y="82969"/>
                  </a:lnTo>
                  <a:lnTo>
                    <a:pt x="1146365" y="108187"/>
                  </a:lnTo>
                  <a:lnTo>
                    <a:pt x="1151928" y="129125"/>
                  </a:lnTo>
                  <a:lnTo>
                    <a:pt x="1159596" y="146032"/>
                  </a:lnTo>
                  <a:lnTo>
                    <a:pt x="1168057" y="159156"/>
                  </a:lnTo>
                  <a:lnTo>
                    <a:pt x="1185786" y="159156"/>
                  </a:lnTo>
                  <a:lnTo>
                    <a:pt x="1177073" y="144310"/>
                  </a:lnTo>
                  <a:lnTo>
                    <a:pt x="1170001" y="126792"/>
                  </a:lnTo>
                  <a:lnTo>
                    <a:pt x="1165256" y="106408"/>
                  </a:lnTo>
                  <a:lnTo>
                    <a:pt x="1163523" y="82969"/>
                  </a:lnTo>
                  <a:lnTo>
                    <a:pt x="1165228" y="59174"/>
                  </a:lnTo>
                  <a:lnTo>
                    <a:pt x="1169925" y="38579"/>
                  </a:lnTo>
                  <a:lnTo>
                    <a:pt x="1176987" y="20989"/>
                  </a:lnTo>
                  <a:lnTo>
                    <a:pt x="1185786" y="6210"/>
                  </a:lnTo>
                  <a:close/>
                </a:path>
                <a:path w="1506854" h="159385">
                  <a:moveTo>
                    <a:pt x="1279931" y="9791"/>
                  </a:moveTo>
                  <a:lnTo>
                    <a:pt x="1203312" y="9791"/>
                  </a:lnTo>
                  <a:lnTo>
                    <a:pt x="1203312" y="136905"/>
                  </a:lnTo>
                  <a:lnTo>
                    <a:pt x="1227543" y="136905"/>
                  </a:lnTo>
                  <a:lnTo>
                    <a:pt x="1227543" y="82969"/>
                  </a:lnTo>
                  <a:lnTo>
                    <a:pt x="1276388" y="82969"/>
                  </a:lnTo>
                  <a:lnTo>
                    <a:pt x="1276388" y="63919"/>
                  </a:lnTo>
                  <a:lnTo>
                    <a:pt x="1227543" y="63919"/>
                  </a:lnTo>
                  <a:lnTo>
                    <a:pt x="1227543" y="28841"/>
                  </a:lnTo>
                  <a:lnTo>
                    <a:pt x="1279931" y="28841"/>
                  </a:lnTo>
                  <a:lnTo>
                    <a:pt x="1279931" y="9791"/>
                  </a:lnTo>
                  <a:close/>
                </a:path>
                <a:path w="1506854" h="159385">
                  <a:moveTo>
                    <a:pt x="1365618" y="7721"/>
                  </a:moveTo>
                  <a:lnTo>
                    <a:pt x="1337419" y="12324"/>
                  </a:lnTo>
                  <a:lnTo>
                    <a:pt x="1314943" y="25590"/>
                  </a:lnTo>
                  <a:lnTo>
                    <a:pt x="1300076" y="46705"/>
                  </a:lnTo>
                  <a:lnTo>
                    <a:pt x="1294701" y="74853"/>
                  </a:lnTo>
                  <a:lnTo>
                    <a:pt x="1299362" y="101187"/>
                  </a:lnTo>
                  <a:lnTo>
                    <a:pt x="1312778" y="121416"/>
                  </a:lnTo>
                  <a:lnTo>
                    <a:pt x="1334097" y="134395"/>
                  </a:lnTo>
                  <a:lnTo>
                    <a:pt x="1362468" y="138976"/>
                  </a:lnTo>
                  <a:lnTo>
                    <a:pt x="1373750" y="138461"/>
                  </a:lnTo>
                  <a:lnTo>
                    <a:pt x="1383445" y="137117"/>
                  </a:lnTo>
                  <a:lnTo>
                    <a:pt x="1391222" y="135241"/>
                  </a:lnTo>
                  <a:lnTo>
                    <a:pt x="1396746" y="133134"/>
                  </a:lnTo>
                  <a:lnTo>
                    <a:pt x="1393813" y="119557"/>
                  </a:lnTo>
                  <a:lnTo>
                    <a:pt x="1366405" y="119557"/>
                  </a:lnTo>
                  <a:lnTo>
                    <a:pt x="1346876" y="116321"/>
                  </a:lnTo>
                  <a:lnTo>
                    <a:pt x="1332330" y="107108"/>
                  </a:lnTo>
                  <a:lnTo>
                    <a:pt x="1323248" y="92661"/>
                  </a:lnTo>
                  <a:lnTo>
                    <a:pt x="1320114" y="73723"/>
                  </a:lnTo>
                  <a:lnTo>
                    <a:pt x="1323583" y="53529"/>
                  </a:lnTo>
                  <a:lnTo>
                    <a:pt x="1333241" y="38882"/>
                  </a:lnTo>
                  <a:lnTo>
                    <a:pt x="1347958" y="29962"/>
                  </a:lnTo>
                  <a:lnTo>
                    <a:pt x="1366608" y="26949"/>
                  </a:lnTo>
                  <a:lnTo>
                    <a:pt x="1394020" y="26949"/>
                  </a:lnTo>
                  <a:lnTo>
                    <a:pt x="1397927" y="13373"/>
                  </a:lnTo>
                  <a:lnTo>
                    <a:pt x="1393043" y="11455"/>
                  </a:lnTo>
                  <a:lnTo>
                    <a:pt x="1385906" y="9628"/>
                  </a:lnTo>
                  <a:lnTo>
                    <a:pt x="1376703" y="8259"/>
                  </a:lnTo>
                  <a:lnTo>
                    <a:pt x="1365618" y="7721"/>
                  </a:lnTo>
                  <a:close/>
                </a:path>
                <a:path w="1506854" h="159385">
                  <a:moveTo>
                    <a:pt x="1392796" y="114846"/>
                  </a:moveTo>
                  <a:lnTo>
                    <a:pt x="1387401" y="116771"/>
                  </a:lnTo>
                  <a:lnTo>
                    <a:pt x="1380934" y="118259"/>
                  </a:lnTo>
                  <a:lnTo>
                    <a:pt x="1373801" y="119218"/>
                  </a:lnTo>
                  <a:lnTo>
                    <a:pt x="1366405" y="119557"/>
                  </a:lnTo>
                  <a:lnTo>
                    <a:pt x="1393813" y="119557"/>
                  </a:lnTo>
                  <a:lnTo>
                    <a:pt x="1392796" y="114846"/>
                  </a:lnTo>
                  <a:close/>
                </a:path>
                <a:path w="1506854" h="159385">
                  <a:moveTo>
                    <a:pt x="1394020" y="26949"/>
                  </a:moveTo>
                  <a:lnTo>
                    <a:pt x="1366608" y="26949"/>
                  </a:lnTo>
                  <a:lnTo>
                    <a:pt x="1374435" y="27345"/>
                  </a:lnTo>
                  <a:lnTo>
                    <a:pt x="1381379" y="28416"/>
                  </a:lnTo>
                  <a:lnTo>
                    <a:pt x="1387436" y="29981"/>
                  </a:lnTo>
                  <a:lnTo>
                    <a:pt x="1392605" y="31864"/>
                  </a:lnTo>
                  <a:lnTo>
                    <a:pt x="1394020" y="26949"/>
                  </a:lnTo>
                  <a:close/>
                </a:path>
                <a:path w="1506854" h="159385">
                  <a:moveTo>
                    <a:pt x="1454632" y="0"/>
                  </a:moveTo>
                  <a:lnTo>
                    <a:pt x="1409623" y="0"/>
                  </a:lnTo>
                  <a:lnTo>
                    <a:pt x="1409623" y="74104"/>
                  </a:lnTo>
                  <a:lnTo>
                    <a:pt x="1456359" y="74104"/>
                  </a:lnTo>
                  <a:lnTo>
                    <a:pt x="1456359" y="63004"/>
                  </a:lnTo>
                  <a:lnTo>
                    <a:pt x="1423746" y="63004"/>
                  </a:lnTo>
                  <a:lnTo>
                    <a:pt x="1423746" y="41224"/>
                  </a:lnTo>
                  <a:lnTo>
                    <a:pt x="1452918" y="41224"/>
                  </a:lnTo>
                  <a:lnTo>
                    <a:pt x="1452918" y="30238"/>
                  </a:lnTo>
                  <a:lnTo>
                    <a:pt x="1423746" y="30238"/>
                  </a:lnTo>
                  <a:lnTo>
                    <a:pt x="1423746" y="11099"/>
                  </a:lnTo>
                  <a:lnTo>
                    <a:pt x="1454632" y="11099"/>
                  </a:lnTo>
                  <a:lnTo>
                    <a:pt x="1454632" y="0"/>
                  </a:lnTo>
                  <a:close/>
                </a:path>
                <a:path w="1506854" h="159385">
                  <a:moveTo>
                    <a:pt x="1482509" y="6210"/>
                  </a:moveTo>
                  <a:lnTo>
                    <a:pt x="1464970" y="6210"/>
                  </a:lnTo>
                  <a:lnTo>
                    <a:pt x="1473659" y="21064"/>
                  </a:lnTo>
                  <a:lnTo>
                    <a:pt x="1480664" y="38603"/>
                  </a:lnTo>
                  <a:lnTo>
                    <a:pt x="1485340" y="59040"/>
                  </a:lnTo>
                  <a:lnTo>
                    <a:pt x="1487043" y="82588"/>
                  </a:lnTo>
                  <a:lnTo>
                    <a:pt x="1485340" y="106199"/>
                  </a:lnTo>
                  <a:lnTo>
                    <a:pt x="1480664" y="126749"/>
                  </a:lnTo>
                  <a:lnTo>
                    <a:pt x="1473659" y="144360"/>
                  </a:lnTo>
                  <a:lnTo>
                    <a:pt x="1464970" y="159156"/>
                  </a:lnTo>
                  <a:lnTo>
                    <a:pt x="1482509" y="159156"/>
                  </a:lnTo>
                  <a:lnTo>
                    <a:pt x="1491053" y="145948"/>
                  </a:lnTo>
                  <a:lnTo>
                    <a:pt x="1498733" y="129030"/>
                  </a:lnTo>
                  <a:lnTo>
                    <a:pt x="1504308" y="108080"/>
                  </a:lnTo>
                  <a:lnTo>
                    <a:pt x="1506537" y="82778"/>
                  </a:lnTo>
                  <a:lnTo>
                    <a:pt x="1504388" y="57339"/>
                  </a:lnTo>
                  <a:lnTo>
                    <a:pt x="1498804" y="36288"/>
                  </a:lnTo>
                  <a:lnTo>
                    <a:pt x="1491080" y="19340"/>
                  </a:lnTo>
                  <a:lnTo>
                    <a:pt x="1482509" y="6210"/>
                  </a:lnTo>
                  <a:close/>
                </a:path>
              </a:pathLst>
            </a:custGeom>
            <a:solidFill>
              <a:srgbClr val="104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634" y="8749281"/>
            <a:ext cx="279209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latin typeface="Tahoma"/>
                <a:cs typeface="Tahoma"/>
              </a:rPr>
              <a:t>for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wide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variety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applications.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Thousands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 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professionals </a:t>
            </a:r>
            <a:r>
              <a:rPr sz="1000" spc="-70" dirty="0">
                <a:latin typeface="Tahoma"/>
                <a:cs typeface="Tahoma"/>
              </a:rPr>
              <a:t>around </a:t>
            </a:r>
            <a:r>
              <a:rPr sz="1000" spc="-55" dirty="0">
                <a:latin typeface="Tahoma"/>
                <a:cs typeface="Tahoma"/>
              </a:rPr>
              <a:t>the </a:t>
            </a:r>
            <a:r>
              <a:rPr sz="1000" spc="-60" dirty="0">
                <a:latin typeface="Tahoma"/>
                <a:cs typeface="Tahoma"/>
              </a:rPr>
              <a:t>world </a:t>
            </a:r>
            <a:r>
              <a:rPr sz="1000" spc="-50" dirty="0">
                <a:latin typeface="Tahoma"/>
                <a:cs typeface="Tahoma"/>
              </a:rPr>
              <a:t>rely </a:t>
            </a:r>
            <a:r>
              <a:rPr sz="1000" spc="-70" dirty="0">
                <a:latin typeface="Tahoma"/>
                <a:cs typeface="Tahoma"/>
              </a:rPr>
              <a:t>every </a:t>
            </a:r>
            <a:r>
              <a:rPr sz="1000" spc="-85" dirty="0">
                <a:latin typeface="Tahoma"/>
                <a:cs typeface="Tahoma"/>
              </a:rPr>
              <a:t>day </a:t>
            </a:r>
            <a:r>
              <a:rPr sz="1000" spc="-90" dirty="0">
                <a:latin typeface="Tahoma"/>
                <a:cs typeface="Tahoma"/>
              </a:rPr>
              <a:t>on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 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performance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our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instruments.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Demanding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uses</a:t>
            </a:r>
            <a:r>
              <a:rPr sz="1000" spc="-10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range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from </a:t>
            </a:r>
            <a:r>
              <a:rPr sz="1000" spc="-45" dirty="0">
                <a:latin typeface="Tahoma"/>
                <a:cs typeface="Tahoma"/>
              </a:rPr>
              <a:t>boiler </a:t>
            </a:r>
            <a:r>
              <a:rPr sz="1000" spc="-50" dirty="0">
                <a:latin typeface="Tahoma"/>
                <a:cs typeface="Tahoma"/>
              </a:rPr>
              <a:t>water </a:t>
            </a:r>
            <a:r>
              <a:rPr sz="1000" spc="-35" dirty="0">
                <a:latin typeface="Tahoma"/>
                <a:cs typeface="Tahoma"/>
              </a:rPr>
              <a:t>testing </a:t>
            </a:r>
            <a:r>
              <a:rPr sz="1000" spc="-45" dirty="0">
                <a:latin typeface="Tahoma"/>
                <a:cs typeface="Tahoma"/>
              </a:rPr>
              <a:t>to ultrapure </a:t>
            </a:r>
            <a:r>
              <a:rPr sz="1000" spc="-50" dirty="0">
                <a:latin typeface="Tahoma"/>
                <a:cs typeface="Tahoma"/>
              </a:rPr>
              <a:t>water </a:t>
            </a:r>
            <a:r>
              <a:rPr sz="1000" spc="-45" dirty="0">
                <a:latin typeface="Tahoma"/>
                <a:cs typeface="Tahoma"/>
              </a:rPr>
              <a:t>control to 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medical</a:t>
            </a:r>
            <a:r>
              <a:rPr sz="1000" spc="9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instruments</a:t>
            </a:r>
            <a:r>
              <a:rPr sz="1000" spc="8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for</a:t>
            </a:r>
            <a:r>
              <a:rPr sz="1000" spc="8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artificial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kidney</a:t>
            </a:r>
            <a:r>
              <a:rPr sz="1000" spc="1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machines.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880" y="8431781"/>
            <a:ext cx="5482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1490" algn="l"/>
              </a:tabLst>
            </a:pPr>
            <a:r>
              <a:rPr sz="1000" spc="-50" dirty="0">
                <a:latin typeface="Tahoma"/>
                <a:cs typeface="Tahoma"/>
              </a:rPr>
              <a:t>ince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1957,</a:t>
            </a:r>
            <a:r>
              <a:rPr sz="1000" spc="-55" dirty="0">
                <a:latin typeface="Tahoma"/>
                <a:cs typeface="Tahoma"/>
              </a:rPr>
              <a:t> the </a:t>
            </a:r>
            <a:r>
              <a:rPr sz="1000" spc="-50" dirty="0">
                <a:latin typeface="Tahoma"/>
                <a:cs typeface="Tahoma"/>
              </a:rPr>
              <a:t>Myron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Company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has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designed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and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-65" dirty="0">
                <a:latin typeface="Tahoma"/>
                <a:cs typeface="Tahoma"/>
              </a:rPr>
              <a:t>e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are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proud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trust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our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handheld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instruments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580" y="8368842"/>
            <a:ext cx="567309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latin typeface="Tahoma"/>
                <a:cs typeface="Tahoma"/>
              </a:rPr>
              <a:t>S</a:t>
            </a:r>
            <a:r>
              <a:rPr sz="1000" spc="-60" dirty="0">
                <a:latin typeface="Tahoma"/>
                <a:cs typeface="Tahoma"/>
              </a:rPr>
              <a:t>manufactured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highly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reliable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analytical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instruments</a:t>
            </a:r>
            <a:r>
              <a:rPr sz="1000" dirty="0">
                <a:latin typeface="Tahoma"/>
                <a:cs typeface="Tahoma"/>
              </a:rPr>
              <a:t>  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W</a:t>
            </a:r>
            <a:r>
              <a:rPr sz="1000" spc="-80" dirty="0">
                <a:latin typeface="Tahoma"/>
                <a:cs typeface="Tahoma"/>
              </a:rPr>
              <a:t>and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monitor/controllers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85" dirty="0">
                <a:latin typeface="Tahoma"/>
                <a:cs typeface="Tahoma"/>
              </a:rPr>
              <a:t>have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earned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past.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340" y="8749281"/>
            <a:ext cx="279209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000" spc="-65" dirty="0">
                <a:latin typeface="Tahoma"/>
                <a:cs typeface="Tahoma"/>
              </a:rPr>
              <a:t>Our</a:t>
            </a:r>
            <a:r>
              <a:rPr sz="1000" spc="-1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product</a:t>
            </a:r>
            <a:r>
              <a:rPr sz="1000" spc="-12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line</a:t>
            </a:r>
            <a:r>
              <a:rPr sz="1000" spc="-1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has</a:t>
            </a:r>
            <a:r>
              <a:rPr sz="1000" spc="-12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evolved</a:t>
            </a:r>
            <a:r>
              <a:rPr sz="1000" spc="-1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to</a:t>
            </a:r>
            <a:r>
              <a:rPr sz="1000" spc="-1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125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new</a:t>
            </a:r>
            <a:r>
              <a:rPr sz="1000" spc="-1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level</a:t>
            </a:r>
            <a:r>
              <a:rPr sz="1000" spc="-12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1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outstanding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performance </a:t>
            </a:r>
            <a:r>
              <a:rPr sz="1000" spc="-80" dirty="0">
                <a:latin typeface="Tahoma"/>
                <a:cs typeface="Tahoma"/>
              </a:rPr>
              <a:t>and</a:t>
            </a:r>
            <a:r>
              <a:rPr sz="1000" spc="-75" dirty="0">
                <a:latin typeface="Tahoma"/>
                <a:cs typeface="Tahoma"/>
              </a:rPr>
              <a:t> value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 </a:t>
            </a:r>
            <a:r>
              <a:rPr sz="1000" spc="-50" dirty="0">
                <a:latin typeface="Tahoma"/>
                <a:cs typeface="Tahoma"/>
              </a:rPr>
              <a:t>analytical </a:t>
            </a:r>
            <a:r>
              <a:rPr sz="1000" spc="-45" dirty="0">
                <a:latin typeface="Tahoma"/>
                <a:cs typeface="Tahoma"/>
              </a:rPr>
              <a:t>instruments: </a:t>
            </a:r>
            <a:r>
              <a:rPr sz="1000" spc="-55" dirty="0">
                <a:latin typeface="Tahoma"/>
                <a:cs typeface="Tahoma"/>
              </a:rPr>
              <a:t>the 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Ultrameter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5" dirty="0">
                <a:latin typeface="Century"/>
                <a:cs typeface="Century"/>
              </a:rPr>
              <a:t>II</a:t>
            </a:r>
            <a:r>
              <a:rPr sz="1000" dirty="0">
                <a:latin typeface="Century"/>
                <a:cs typeface="Century"/>
              </a:rPr>
              <a:t> </a:t>
            </a:r>
            <a:r>
              <a:rPr sz="1000" spc="-20" dirty="0">
                <a:latin typeface="Tahoma"/>
                <a:cs typeface="Tahoma"/>
              </a:rPr>
              <a:t>series.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While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priced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like</a:t>
            </a:r>
            <a:r>
              <a:rPr sz="1000" spc="-55" dirty="0">
                <a:latin typeface="Tahoma"/>
                <a:cs typeface="Tahoma"/>
              </a:rPr>
              <a:t> affordable 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single-parameter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instruments,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Ultrameter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latin typeface="Century"/>
                <a:cs typeface="Century"/>
              </a:rPr>
              <a:t>II</a:t>
            </a:r>
            <a:r>
              <a:rPr sz="1000" spc="50" dirty="0">
                <a:latin typeface="Century"/>
                <a:cs typeface="Century"/>
              </a:rPr>
              <a:t> </a:t>
            </a:r>
            <a:r>
              <a:rPr sz="1000" spc="-50" dirty="0">
                <a:latin typeface="Tahoma"/>
                <a:cs typeface="Tahoma"/>
              </a:rPr>
              <a:t>does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9340" y="9422381"/>
            <a:ext cx="27920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ahoma"/>
                <a:cs typeface="Tahoma"/>
              </a:rPr>
              <a:t>the</a:t>
            </a:r>
            <a:r>
              <a:rPr sz="1000" spc="39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job</a:t>
            </a:r>
            <a:r>
              <a:rPr sz="1000" spc="40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4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three,</a:t>
            </a:r>
            <a:r>
              <a:rPr sz="1000" spc="40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four</a:t>
            </a:r>
            <a:r>
              <a:rPr sz="1000" spc="39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or</a:t>
            </a:r>
            <a:r>
              <a:rPr sz="1000" spc="40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even</a:t>
            </a:r>
            <a:r>
              <a:rPr sz="1000" spc="4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six</a:t>
            </a:r>
            <a:r>
              <a:rPr sz="1000" spc="4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instruments.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75328" y="1405707"/>
            <a:ext cx="5261610" cy="4750435"/>
            <a:chOff x="2175328" y="1405707"/>
            <a:chExt cx="5261610" cy="47504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5328" y="1405707"/>
              <a:ext cx="4502954" cy="47501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3344" y="5959580"/>
              <a:ext cx="251155" cy="1962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0300" y="3826332"/>
              <a:ext cx="1226451" cy="6345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85560" y="1787923"/>
              <a:ext cx="920115" cy="761365"/>
            </a:xfrm>
            <a:custGeom>
              <a:avLst/>
              <a:gdLst/>
              <a:ahLst/>
              <a:cxnLst/>
              <a:rect l="l" t="t" r="r" b="b"/>
              <a:pathLst>
                <a:path w="920115" h="761364">
                  <a:moveTo>
                    <a:pt x="819137" y="0"/>
                  </a:moveTo>
                  <a:lnTo>
                    <a:pt x="100304" y="0"/>
                  </a:lnTo>
                  <a:lnTo>
                    <a:pt x="61271" y="7664"/>
                  </a:lnTo>
                  <a:lnTo>
                    <a:pt x="29387" y="28567"/>
                  </a:lnTo>
                  <a:lnTo>
                    <a:pt x="7885" y="59573"/>
                  </a:lnTo>
                  <a:lnTo>
                    <a:pt x="0" y="97548"/>
                  </a:lnTo>
                  <a:lnTo>
                    <a:pt x="0" y="663549"/>
                  </a:lnTo>
                  <a:lnTo>
                    <a:pt x="7885" y="701473"/>
                  </a:lnTo>
                  <a:lnTo>
                    <a:pt x="29387" y="732453"/>
                  </a:lnTo>
                  <a:lnTo>
                    <a:pt x="61271" y="753346"/>
                  </a:lnTo>
                  <a:lnTo>
                    <a:pt x="100304" y="761009"/>
                  </a:lnTo>
                  <a:lnTo>
                    <a:pt x="819137" y="761009"/>
                  </a:lnTo>
                  <a:lnTo>
                    <a:pt x="858223" y="753346"/>
                  </a:lnTo>
                  <a:lnTo>
                    <a:pt x="890138" y="732453"/>
                  </a:lnTo>
                  <a:lnTo>
                    <a:pt x="911654" y="701473"/>
                  </a:lnTo>
                  <a:lnTo>
                    <a:pt x="919543" y="663549"/>
                  </a:lnTo>
                  <a:lnTo>
                    <a:pt x="919543" y="97548"/>
                  </a:lnTo>
                  <a:lnTo>
                    <a:pt x="911654" y="59573"/>
                  </a:lnTo>
                  <a:lnTo>
                    <a:pt x="890138" y="28567"/>
                  </a:lnTo>
                  <a:lnTo>
                    <a:pt x="858223" y="7664"/>
                  </a:lnTo>
                  <a:lnTo>
                    <a:pt x="819137" y="0"/>
                  </a:lnTo>
                  <a:close/>
                </a:path>
              </a:pathLst>
            </a:custGeom>
            <a:solidFill>
              <a:srgbClr val="007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6718" y="1789344"/>
              <a:ext cx="917575" cy="758825"/>
            </a:xfrm>
            <a:custGeom>
              <a:avLst/>
              <a:gdLst/>
              <a:ahLst/>
              <a:cxnLst/>
              <a:rect l="l" t="t" r="r" b="b"/>
              <a:pathLst>
                <a:path w="917575" h="758825">
                  <a:moveTo>
                    <a:pt x="917181" y="661060"/>
                  </a:moveTo>
                  <a:lnTo>
                    <a:pt x="909308" y="698879"/>
                  </a:lnTo>
                  <a:lnTo>
                    <a:pt x="887839" y="729765"/>
                  </a:lnTo>
                  <a:lnTo>
                    <a:pt x="856000" y="750591"/>
                  </a:lnTo>
                  <a:lnTo>
                    <a:pt x="817016" y="758228"/>
                  </a:lnTo>
                  <a:lnTo>
                    <a:pt x="100126" y="758228"/>
                  </a:lnTo>
                  <a:lnTo>
                    <a:pt x="61159" y="750591"/>
                  </a:lnTo>
                  <a:lnTo>
                    <a:pt x="29332" y="729765"/>
                  </a:lnTo>
                  <a:lnTo>
                    <a:pt x="7870" y="698879"/>
                  </a:lnTo>
                  <a:lnTo>
                    <a:pt x="0" y="661060"/>
                  </a:lnTo>
                  <a:lnTo>
                    <a:pt x="0" y="97193"/>
                  </a:lnTo>
                  <a:lnTo>
                    <a:pt x="7870" y="59364"/>
                  </a:lnTo>
                  <a:lnTo>
                    <a:pt x="29332" y="28470"/>
                  </a:lnTo>
                  <a:lnTo>
                    <a:pt x="61159" y="7639"/>
                  </a:lnTo>
                  <a:lnTo>
                    <a:pt x="100126" y="0"/>
                  </a:lnTo>
                  <a:lnTo>
                    <a:pt x="817016" y="0"/>
                  </a:lnTo>
                  <a:lnTo>
                    <a:pt x="856000" y="7639"/>
                  </a:lnTo>
                  <a:lnTo>
                    <a:pt x="887839" y="28470"/>
                  </a:lnTo>
                  <a:lnTo>
                    <a:pt x="909308" y="59364"/>
                  </a:lnTo>
                  <a:lnTo>
                    <a:pt x="917181" y="97193"/>
                  </a:lnTo>
                  <a:lnTo>
                    <a:pt x="917181" y="661060"/>
                  </a:lnTo>
                  <a:close/>
                </a:path>
              </a:pathLst>
            </a:custGeom>
            <a:ln w="16344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47536" y="2068956"/>
              <a:ext cx="696595" cy="427355"/>
            </a:xfrm>
            <a:custGeom>
              <a:avLst/>
              <a:gdLst/>
              <a:ahLst/>
              <a:cxnLst/>
              <a:rect l="l" t="t" r="r" b="b"/>
              <a:pathLst>
                <a:path w="696595" h="427355">
                  <a:moveTo>
                    <a:pt x="254660" y="306539"/>
                  </a:moveTo>
                  <a:lnTo>
                    <a:pt x="252933" y="280517"/>
                  </a:lnTo>
                  <a:lnTo>
                    <a:pt x="247764" y="257721"/>
                  </a:lnTo>
                  <a:lnTo>
                    <a:pt x="247243" y="256565"/>
                  </a:lnTo>
                  <a:lnTo>
                    <a:pt x="239115" y="238137"/>
                  </a:lnTo>
                  <a:lnTo>
                    <a:pt x="212255" y="208838"/>
                  </a:lnTo>
                  <a:lnTo>
                    <a:pt x="165963" y="193052"/>
                  </a:lnTo>
                  <a:lnTo>
                    <a:pt x="165963" y="309079"/>
                  </a:lnTo>
                  <a:lnTo>
                    <a:pt x="165328" y="322249"/>
                  </a:lnTo>
                  <a:lnTo>
                    <a:pt x="149517" y="356920"/>
                  </a:lnTo>
                  <a:lnTo>
                    <a:pt x="128536" y="364109"/>
                  </a:lnTo>
                  <a:lnTo>
                    <a:pt x="120307" y="363296"/>
                  </a:lnTo>
                  <a:lnTo>
                    <a:pt x="91681" y="334073"/>
                  </a:lnTo>
                  <a:lnTo>
                    <a:pt x="88874" y="309079"/>
                  </a:lnTo>
                  <a:lnTo>
                    <a:pt x="89598" y="296672"/>
                  </a:lnTo>
                  <a:lnTo>
                    <a:pt x="113423" y="259816"/>
                  </a:lnTo>
                  <a:lnTo>
                    <a:pt x="129844" y="256565"/>
                  </a:lnTo>
                  <a:lnTo>
                    <a:pt x="137071" y="257340"/>
                  </a:lnTo>
                  <a:lnTo>
                    <a:pt x="163372" y="285089"/>
                  </a:lnTo>
                  <a:lnTo>
                    <a:pt x="165963" y="309079"/>
                  </a:lnTo>
                  <a:lnTo>
                    <a:pt x="165963" y="193052"/>
                  </a:lnTo>
                  <a:lnTo>
                    <a:pt x="157099" y="192239"/>
                  </a:lnTo>
                  <a:lnTo>
                    <a:pt x="147078" y="192659"/>
                  </a:lnTo>
                  <a:lnTo>
                    <a:pt x="137502" y="193929"/>
                  </a:lnTo>
                  <a:lnTo>
                    <a:pt x="96393" y="212966"/>
                  </a:lnTo>
                  <a:lnTo>
                    <a:pt x="89522" y="219303"/>
                  </a:lnTo>
                  <a:lnTo>
                    <a:pt x="89522" y="111785"/>
                  </a:lnTo>
                  <a:lnTo>
                    <a:pt x="0" y="111785"/>
                  </a:lnTo>
                  <a:lnTo>
                    <a:pt x="0" y="422084"/>
                  </a:lnTo>
                  <a:lnTo>
                    <a:pt x="82994" y="422084"/>
                  </a:lnTo>
                  <a:lnTo>
                    <a:pt x="82994" y="388874"/>
                  </a:lnTo>
                  <a:lnTo>
                    <a:pt x="91440" y="398513"/>
                  </a:lnTo>
                  <a:lnTo>
                    <a:pt x="124752" y="421690"/>
                  </a:lnTo>
                  <a:lnTo>
                    <a:pt x="157518" y="427189"/>
                  </a:lnTo>
                  <a:lnTo>
                    <a:pt x="170815" y="426313"/>
                  </a:lnTo>
                  <a:lnTo>
                    <a:pt x="207060" y="413308"/>
                  </a:lnTo>
                  <a:lnTo>
                    <a:pt x="232016" y="388874"/>
                  </a:lnTo>
                  <a:lnTo>
                    <a:pt x="235115" y="384543"/>
                  </a:lnTo>
                  <a:lnTo>
                    <a:pt x="251510" y="341147"/>
                  </a:lnTo>
                  <a:lnTo>
                    <a:pt x="253873" y="324396"/>
                  </a:lnTo>
                  <a:lnTo>
                    <a:pt x="254660" y="306539"/>
                  </a:lnTo>
                  <a:close/>
                </a:path>
                <a:path w="696595" h="427355">
                  <a:moveTo>
                    <a:pt x="696302" y="211874"/>
                  </a:moveTo>
                  <a:lnTo>
                    <a:pt x="693597" y="169392"/>
                  </a:lnTo>
                  <a:lnTo>
                    <a:pt x="685520" y="129222"/>
                  </a:lnTo>
                  <a:lnTo>
                    <a:pt x="671436" y="92621"/>
                  </a:lnTo>
                  <a:lnTo>
                    <a:pt x="637984" y="46977"/>
                  </a:lnTo>
                  <a:lnTo>
                    <a:pt x="590105" y="15709"/>
                  </a:lnTo>
                  <a:lnTo>
                    <a:pt x="559993" y="6604"/>
                  </a:lnTo>
                  <a:lnTo>
                    <a:pt x="559993" y="214503"/>
                  </a:lnTo>
                  <a:lnTo>
                    <a:pt x="559358" y="238340"/>
                  </a:lnTo>
                  <a:lnTo>
                    <a:pt x="549808" y="288582"/>
                  </a:lnTo>
                  <a:lnTo>
                    <a:pt x="521652" y="320586"/>
                  </a:lnTo>
                  <a:lnTo>
                    <a:pt x="480872" y="329184"/>
                  </a:lnTo>
                  <a:lnTo>
                    <a:pt x="461137" y="329755"/>
                  </a:lnTo>
                  <a:lnTo>
                    <a:pt x="427901" y="329755"/>
                  </a:lnTo>
                  <a:lnTo>
                    <a:pt x="427901" y="96621"/>
                  </a:lnTo>
                  <a:lnTo>
                    <a:pt x="461746" y="96621"/>
                  </a:lnTo>
                  <a:lnTo>
                    <a:pt x="506971" y="102882"/>
                  </a:lnTo>
                  <a:lnTo>
                    <a:pt x="547179" y="136842"/>
                  </a:lnTo>
                  <a:lnTo>
                    <a:pt x="558571" y="183273"/>
                  </a:lnTo>
                  <a:lnTo>
                    <a:pt x="559993" y="214503"/>
                  </a:lnTo>
                  <a:lnTo>
                    <a:pt x="559993" y="6604"/>
                  </a:lnTo>
                  <a:lnTo>
                    <a:pt x="547674" y="3924"/>
                  </a:lnTo>
                  <a:lnTo>
                    <a:pt x="522173" y="977"/>
                  </a:lnTo>
                  <a:lnTo>
                    <a:pt x="493801" y="0"/>
                  </a:lnTo>
                  <a:lnTo>
                    <a:pt x="292188" y="0"/>
                  </a:lnTo>
                  <a:lnTo>
                    <a:pt x="292188" y="426681"/>
                  </a:lnTo>
                  <a:lnTo>
                    <a:pt x="493801" y="426681"/>
                  </a:lnTo>
                  <a:lnTo>
                    <a:pt x="532130" y="423773"/>
                  </a:lnTo>
                  <a:lnTo>
                    <a:pt x="574675" y="415036"/>
                  </a:lnTo>
                  <a:lnTo>
                    <a:pt x="621296" y="392798"/>
                  </a:lnTo>
                  <a:lnTo>
                    <a:pt x="661136" y="352602"/>
                  </a:lnTo>
                  <a:lnTo>
                    <a:pt x="674547" y="329755"/>
                  </a:lnTo>
                  <a:lnTo>
                    <a:pt x="680275" y="317969"/>
                  </a:lnTo>
                  <a:lnTo>
                    <a:pt x="687285" y="297205"/>
                  </a:lnTo>
                  <a:lnTo>
                    <a:pt x="692289" y="272605"/>
                  </a:lnTo>
                  <a:lnTo>
                    <a:pt x="695299" y="244157"/>
                  </a:lnTo>
                  <a:lnTo>
                    <a:pt x="696302" y="21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9996" y="2074048"/>
              <a:ext cx="197396" cy="9386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68813" y="2026691"/>
              <a:ext cx="257810" cy="74295"/>
            </a:xfrm>
            <a:custGeom>
              <a:avLst/>
              <a:gdLst/>
              <a:ahLst/>
              <a:cxnLst/>
              <a:rect l="l" t="t" r="r" b="b"/>
              <a:pathLst>
                <a:path w="257809" h="74294">
                  <a:moveTo>
                    <a:pt x="123698" y="0"/>
                  </a:moveTo>
                  <a:lnTo>
                    <a:pt x="71680" y="8369"/>
                  </a:lnTo>
                  <a:lnTo>
                    <a:pt x="33134" y="26606"/>
                  </a:lnTo>
                  <a:lnTo>
                    <a:pt x="2459" y="51055"/>
                  </a:lnTo>
                  <a:lnTo>
                    <a:pt x="0" y="53708"/>
                  </a:lnTo>
                  <a:lnTo>
                    <a:pt x="21247" y="71221"/>
                  </a:lnTo>
                  <a:lnTo>
                    <a:pt x="29232" y="63560"/>
                  </a:lnTo>
                  <a:lnTo>
                    <a:pt x="38124" y="56369"/>
                  </a:lnTo>
                  <a:lnTo>
                    <a:pt x="81903" y="33612"/>
                  </a:lnTo>
                  <a:lnTo>
                    <a:pt x="123304" y="27089"/>
                  </a:lnTo>
                  <a:lnTo>
                    <a:pt x="148578" y="29420"/>
                  </a:lnTo>
                  <a:lnTo>
                    <a:pt x="176409" y="37171"/>
                  </a:lnTo>
                  <a:lnTo>
                    <a:pt x="206764" y="51672"/>
                  </a:lnTo>
                  <a:lnTo>
                    <a:pt x="239610" y="74256"/>
                  </a:lnTo>
                  <a:lnTo>
                    <a:pt x="257251" y="53314"/>
                  </a:lnTo>
                  <a:lnTo>
                    <a:pt x="221144" y="28460"/>
                  </a:lnTo>
                  <a:lnTo>
                    <a:pt x="186631" y="11969"/>
                  </a:lnTo>
                  <a:lnTo>
                    <a:pt x="154040" y="2822"/>
                  </a:lnTo>
                  <a:lnTo>
                    <a:pt x="123698" y="0"/>
                  </a:lnTo>
                  <a:close/>
                </a:path>
              </a:pathLst>
            </a:custGeom>
            <a:solidFill>
              <a:srgbClr val="86A9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1502" y="1979809"/>
              <a:ext cx="311785" cy="86360"/>
            </a:xfrm>
            <a:custGeom>
              <a:avLst/>
              <a:gdLst/>
              <a:ahLst/>
              <a:cxnLst/>
              <a:rect l="l" t="t" r="r" b="b"/>
              <a:pathLst>
                <a:path w="311784" h="86360">
                  <a:moveTo>
                    <a:pt x="149644" y="0"/>
                  </a:moveTo>
                  <a:lnTo>
                    <a:pt x="86767" y="10098"/>
                  </a:lnTo>
                  <a:lnTo>
                    <a:pt x="40068" y="32207"/>
                  </a:lnTo>
                  <a:lnTo>
                    <a:pt x="2935" y="61751"/>
                  </a:lnTo>
                  <a:lnTo>
                    <a:pt x="0" y="64871"/>
                  </a:lnTo>
                  <a:lnTo>
                    <a:pt x="21272" y="82397"/>
                  </a:lnTo>
                  <a:lnTo>
                    <a:pt x="17653" y="79463"/>
                  </a:lnTo>
                  <a:lnTo>
                    <a:pt x="21272" y="82486"/>
                  </a:lnTo>
                  <a:lnTo>
                    <a:pt x="23695" y="79904"/>
                  </a:lnTo>
                  <a:lnTo>
                    <a:pt x="30514" y="73458"/>
                  </a:lnTo>
                  <a:lnTo>
                    <a:pt x="74764" y="44191"/>
                  </a:lnTo>
                  <a:lnTo>
                    <a:pt x="121413" y="29392"/>
                  </a:lnTo>
                  <a:lnTo>
                    <a:pt x="149250" y="27089"/>
                  </a:lnTo>
                  <a:lnTo>
                    <a:pt x="180842" y="29963"/>
                  </a:lnTo>
                  <a:lnTo>
                    <a:pt x="215582" y="39647"/>
                  </a:lnTo>
                  <a:lnTo>
                    <a:pt x="253370" y="57730"/>
                  </a:lnTo>
                  <a:lnTo>
                    <a:pt x="294106" y="85801"/>
                  </a:lnTo>
                  <a:lnTo>
                    <a:pt x="311759" y="64782"/>
                  </a:lnTo>
                  <a:lnTo>
                    <a:pt x="267748" y="34498"/>
                  </a:lnTo>
                  <a:lnTo>
                    <a:pt x="225796" y="14470"/>
                  </a:lnTo>
                  <a:lnTo>
                    <a:pt x="186297" y="3401"/>
                  </a:lnTo>
                  <a:lnTo>
                    <a:pt x="149644" y="0"/>
                  </a:lnTo>
                  <a:close/>
                </a:path>
              </a:pathLst>
            </a:custGeom>
            <a:solidFill>
              <a:srgbClr val="5F9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4219" y="1927715"/>
              <a:ext cx="372745" cy="99060"/>
            </a:xfrm>
            <a:custGeom>
              <a:avLst/>
              <a:gdLst/>
              <a:ahLst/>
              <a:cxnLst/>
              <a:rect l="l" t="t" r="r" b="b"/>
              <a:pathLst>
                <a:path w="372745" h="99060">
                  <a:moveTo>
                    <a:pt x="289803" y="27089"/>
                  </a:moveTo>
                  <a:lnTo>
                    <a:pt x="177901" y="27089"/>
                  </a:lnTo>
                  <a:lnTo>
                    <a:pt x="216653" y="30656"/>
                  </a:lnTo>
                  <a:lnTo>
                    <a:pt x="259122" y="42502"/>
                  </a:lnTo>
                  <a:lnTo>
                    <a:pt x="305190" y="64541"/>
                  </a:lnTo>
                  <a:lnTo>
                    <a:pt x="354736" y="98691"/>
                  </a:lnTo>
                  <a:lnTo>
                    <a:pt x="372376" y="77673"/>
                  </a:lnTo>
                  <a:lnTo>
                    <a:pt x="319481" y="41239"/>
                  </a:lnTo>
                  <a:lnTo>
                    <a:pt x="289803" y="27089"/>
                  </a:lnTo>
                  <a:close/>
                </a:path>
                <a:path w="372745" h="99060">
                  <a:moveTo>
                    <a:pt x="177901" y="0"/>
                  </a:moveTo>
                  <a:lnTo>
                    <a:pt x="138527" y="3332"/>
                  </a:lnTo>
                  <a:lnTo>
                    <a:pt x="73158" y="24453"/>
                  </a:lnTo>
                  <a:lnTo>
                    <a:pt x="27565" y="52608"/>
                  </a:lnTo>
                  <a:lnTo>
                    <a:pt x="0" y="77482"/>
                  </a:lnTo>
                  <a:lnTo>
                    <a:pt x="21247" y="94996"/>
                  </a:lnTo>
                  <a:lnTo>
                    <a:pt x="19100" y="93205"/>
                  </a:lnTo>
                  <a:lnTo>
                    <a:pt x="22964" y="93205"/>
                  </a:lnTo>
                  <a:lnTo>
                    <a:pt x="64236" y="60426"/>
                  </a:lnTo>
                  <a:lnTo>
                    <a:pt x="113396" y="37438"/>
                  </a:lnTo>
                  <a:lnTo>
                    <a:pt x="177901" y="27089"/>
                  </a:lnTo>
                  <a:lnTo>
                    <a:pt x="289803" y="27089"/>
                  </a:lnTo>
                  <a:lnTo>
                    <a:pt x="269143" y="17238"/>
                  </a:lnTo>
                  <a:lnTo>
                    <a:pt x="221802" y="4037"/>
                  </a:lnTo>
                  <a:lnTo>
                    <a:pt x="177901" y="0"/>
                  </a:lnTo>
                  <a:close/>
                </a:path>
                <a:path w="372745" h="99060">
                  <a:moveTo>
                    <a:pt x="22964" y="93205"/>
                  </a:moveTo>
                  <a:lnTo>
                    <a:pt x="19100" y="93205"/>
                  </a:lnTo>
                  <a:lnTo>
                    <a:pt x="21247" y="94996"/>
                  </a:lnTo>
                  <a:lnTo>
                    <a:pt x="22964" y="93205"/>
                  </a:lnTo>
                  <a:close/>
                </a:path>
              </a:pathLst>
            </a:custGeom>
            <a:solidFill>
              <a:srgbClr val="307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50953" y="979600"/>
            <a:ext cx="533527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i="1" spc="-245" dirty="0">
                <a:latin typeface="Trebuchet MS"/>
                <a:cs typeface="Trebuchet MS"/>
              </a:rPr>
              <a:t>Advanced</a:t>
            </a:r>
            <a:r>
              <a:rPr sz="2500" b="1" i="1" spc="114" dirty="0">
                <a:latin typeface="Trebuchet MS"/>
                <a:cs typeface="Trebuchet MS"/>
              </a:rPr>
              <a:t> </a:t>
            </a:r>
            <a:r>
              <a:rPr sz="2500" b="1" i="1" spc="-175" dirty="0">
                <a:latin typeface="Trebuchet MS"/>
                <a:cs typeface="Trebuchet MS"/>
              </a:rPr>
              <a:t>Design</a:t>
            </a:r>
            <a:r>
              <a:rPr sz="2500" b="1" i="1" spc="114" dirty="0">
                <a:latin typeface="Trebuchet MS"/>
                <a:cs typeface="Trebuchet MS"/>
              </a:rPr>
              <a:t> </a:t>
            </a:r>
            <a:r>
              <a:rPr sz="2350" b="1" spc="-135" dirty="0">
                <a:latin typeface="Trebuchet MS"/>
                <a:cs typeface="Trebuchet MS"/>
              </a:rPr>
              <a:t>•</a:t>
            </a:r>
            <a:r>
              <a:rPr sz="2500" b="1" i="1" spc="-135" dirty="0">
                <a:latin typeface="Trebuchet MS"/>
                <a:cs typeface="Trebuchet MS"/>
              </a:rPr>
              <a:t>Superior</a:t>
            </a:r>
            <a:r>
              <a:rPr sz="2500" b="1" i="1" spc="114" dirty="0">
                <a:latin typeface="Trebuchet MS"/>
                <a:cs typeface="Trebuchet MS"/>
              </a:rPr>
              <a:t> </a:t>
            </a:r>
            <a:r>
              <a:rPr sz="2500" b="1" i="1" spc="-195" dirty="0">
                <a:latin typeface="Trebuchet MS"/>
                <a:cs typeface="Trebuchet MS"/>
              </a:rPr>
              <a:t>Performance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57218" y="534605"/>
            <a:ext cx="417830" cy="501015"/>
          </a:xfrm>
          <a:custGeom>
            <a:avLst/>
            <a:gdLst/>
            <a:ahLst/>
            <a:cxnLst/>
            <a:rect l="l" t="t" r="r" b="b"/>
            <a:pathLst>
              <a:path w="417830" h="501015">
                <a:moveTo>
                  <a:pt x="362102" y="452285"/>
                </a:moveTo>
                <a:lnTo>
                  <a:pt x="331670" y="473437"/>
                </a:lnTo>
                <a:lnTo>
                  <a:pt x="295922" y="488546"/>
                </a:lnTo>
                <a:lnTo>
                  <a:pt x="254860" y="497612"/>
                </a:lnTo>
                <a:lnTo>
                  <a:pt x="208483" y="500633"/>
                </a:lnTo>
                <a:lnTo>
                  <a:pt x="161570" y="497633"/>
                </a:lnTo>
                <a:lnTo>
                  <a:pt x="120272" y="488632"/>
                </a:lnTo>
                <a:lnTo>
                  <a:pt x="84589" y="473630"/>
                </a:lnTo>
                <a:lnTo>
                  <a:pt x="30668" y="425374"/>
                </a:lnTo>
                <a:lnTo>
                  <a:pt x="3407" y="351308"/>
                </a:lnTo>
                <a:lnTo>
                  <a:pt x="0" y="304495"/>
                </a:lnTo>
                <a:lnTo>
                  <a:pt x="0" y="0"/>
                </a:lnTo>
                <a:lnTo>
                  <a:pt x="107670" y="0"/>
                </a:lnTo>
                <a:lnTo>
                  <a:pt x="107670" y="304495"/>
                </a:lnTo>
                <a:lnTo>
                  <a:pt x="107883" y="314403"/>
                </a:lnTo>
                <a:lnTo>
                  <a:pt x="113285" y="352908"/>
                </a:lnTo>
                <a:lnTo>
                  <a:pt x="138612" y="390910"/>
                </a:lnTo>
                <a:lnTo>
                  <a:pt x="178908" y="408479"/>
                </a:lnTo>
                <a:lnTo>
                  <a:pt x="208483" y="410794"/>
                </a:lnTo>
                <a:lnTo>
                  <a:pt x="235056" y="409186"/>
                </a:lnTo>
                <a:lnTo>
                  <a:pt x="274828" y="396328"/>
                </a:lnTo>
                <a:lnTo>
                  <a:pt x="304495" y="352077"/>
                </a:lnTo>
                <a:lnTo>
                  <a:pt x="309981" y="304495"/>
                </a:lnTo>
                <a:lnTo>
                  <a:pt x="309981" y="0"/>
                </a:lnTo>
                <a:lnTo>
                  <a:pt x="417652" y="0"/>
                </a:lnTo>
                <a:lnTo>
                  <a:pt x="417652" y="304495"/>
                </a:lnTo>
                <a:lnTo>
                  <a:pt x="414180" y="351022"/>
                </a:lnTo>
                <a:lnTo>
                  <a:pt x="403764" y="391163"/>
                </a:lnTo>
                <a:lnTo>
                  <a:pt x="386405" y="424917"/>
                </a:lnTo>
                <a:lnTo>
                  <a:pt x="362102" y="45228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651076" y="525080"/>
            <a:ext cx="2378710" cy="509270"/>
            <a:chOff x="1651076" y="525080"/>
            <a:chExt cx="2378710" cy="509270"/>
          </a:xfrm>
        </p:grpSpPr>
        <p:sp>
          <p:nvSpPr>
            <p:cNvPr id="21" name="object 21"/>
            <p:cNvSpPr/>
            <p:nvPr/>
          </p:nvSpPr>
          <p:spPr>
            <a:xfrm>
              <a:off x="1660601" y="534606"/>
              <a:ext cx="346710" cy="490220"/>
            </a:xfrm>
            <a:custGeom>
              <a:avLst/>
              <a:gdLst/>
              <a:ahLst/>
              <a:cxnLst/>
              <a:rect l="l" t="t" r="r" b="b"/>
              <a:pathLst>
                <a:path w="346710" h="490219">
                  <a:moveTo>
                    <a:pt x="107670" y="0"/>
                  </a:moveTo>
                  <a:lnTo>
                    <a:pt x="107670" y="399135"/>
                  </a:lnTo>
                  <a:lnTo>
                    <a:pt x="346329" y="399135"/>
                  </a:lnTo>
                  <a:lnTo>
                    <a:pt x="346329" y="489661"/>
                  </a:lnTo>
                  <a:lnTo>
                    <a:pt x="0" y="489661"/>
                  </a:lnTo>
                  <a:lnTo>
                    <a:pt x="0" y="0"/>
                  </a:lnTo>
                  <a:lnTo>
                    <a:pt x="10767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11739" y="534605"/>
              <a:ext cx="401320" cy="490220"/>
            </a:xfrm>
            <a:custGeom>
              <a:avLst/>
              <a:gdLst/>
              <a:ahLst/>
              <a:cxnLst/>
              <a:rect l="l" t="t" r="r" b="b"/>
              <a:pathLst>
                <a:path w="401319" h="490219">
                  <a:moveTo>
                    <a:pt x="0" y="90525"/>
                  </a:moveTo>
                  <a:lnTo>
                    <a:pt x="0" y="0"/>
                  </a:lnTo>
                  <a:lnTo>
                    <a:pt x="401193" y="0"/>
                  </a:lnTo>
                  <a:lnTo>
                    <a:pt x="401193" y="90525"/>
                  </a:lnTo>
                  <a:lnTo>
                    <a:pt x="254431" y="90525"/>
                  </a:lnTo>
                  <a:lnTo>
                    <a:pt x="254431" y="489661"/>
                  </a:lnTo>
                  <a:lnTo>
                    <a:pt x="146761" y="489661"/>
                  </a:lnTo>
                  <a:lnTo>
                    <a:pt x="146761" y="90525"/>
                  </a:lnTo>
                  <a:lnTo>
                    <a:pt x="0" y="905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4159" y="608747"/>
              <a:ext cx="211074" cy="1568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76013" y="534605"/>
              <a:ext cx="422275" cy="490220"/>
            </a:xfrm>
            <a:custGeom>
              <a:avLst/>
              <a:gdLst/>
              <a:ahLst/>
              <a:cxnLst/>
              <a:rect l="l" t="t" r="r" b="b"/>
              <a:pathLst>
                <a:path w="422275" h="490219">
                  <a:moveTo>
                    <a:pt x="264032" y="0"/>
                  </a:moveTo>
                  <a:lnTo>
                    <a:pt x="309745" y="5979"/>
                  </a:lnTo>
                  <a:lnTo>
                    <a:pt x="347862" y="23236"/>
                  </a:lnTo>
                  <a:lnTo>
                    <a:pt x="377490" y="49400"/>
                  </a:lnTo>
                  <a:lnTo>
                    <a:pt x="397421" y="82638"/>
                  </a:lnTo>
                  <a:lnTo>
                    <a:pt x="406741" y="121279"/>
                  </a:lnTo>
                  <a:lnTo>
                    <a:pt x="407365" y="135102"/>
                  </a:lnTo>
                  <a:lnTo>
                    <a:pt x="406227" y="155978"/>
                  </a:lnTo>
                  <a:lnTo>
                    <a:pt x="397137" y="193358"/>
                  </a:lnTo>
                  <a:lnTo>
                    <a:pt x="365274" y="237629"/>
                  </a:lnTo>
                  <a:lnTo>
                    <a:pt x="329869" y="257860"/>
                  </a:lnTo>
                  <a:lnTo>
                    <a:pt x="329869" y="259232"/>
                  </a:lnTo>
                  <a:lnTo>
                    <a:pt x="368997" y="281949"/>
                  </a:lnTo>
                  <a:lnTo>
                    <a:pt x="391163" y="318982"/>
                  </a:lnTo>
                  <a:lnTo>
                    <a:pt x="400350" y="364502"/>
                  </a:lnTo>
                  <a:lnTo>
                    <a:pt x="402564" y="401193"/>
                  </a:lnTo>
                  <a:lnTo>
                    <a:pt x="402966" y="409127"/>
                  </a:lnTo>
                  <a:lnTo>
                    <a:pt x="407188" y="449456"/>
                  </a:lnTo>
                  <a:lnTo>
                    <a:pt x="421766" y="489661"/>
                  </a:lnTo>
                  <a:lnTo>
                    <a:pt x="314096" y="489661"/>
                  </a:lnTo>
                  <a:lnTo>
                    <a:pt x="304580" y="449677"/>
                  </a:lnTo>
                  <a:lnTo>
                    <a:pt x="301966" y="418166"/>
                  </a:lnTo>
                  <a:lnTo>
                    <a:pt x="300551" y="402564"/>
                  </a:lnTo>
                  <a:lnTo>
                    <a:pt x="293431" y="354474"/>
                  </a:lnTo>
                  <a:lnTo>
                    <a:pt x="273634" y="316153"/>
                  </a:lnTo>
                  <a:lnTo>
                    <a:pt x="234156" y="299437"/>
                  </a:lnTo>
                  <a:lnTo>
                    <a:pt x="215341" y="298323"/>
                  </a:lnTo>
                  <a:lnTo>
                    <a:pt x="107670" y="298323"/>
                  </a:lnTo>
                  <a:lnTo>
                    <a:pt x="107670" y="489661"/>
                  </a:lnTo>
                  <a:lnTo>
                    <a:pt x="0" y="489661"/>
                  </a:lnTo>
                  <a:lnTo>
                    <a:pt x="0" y="0"/>
                  </a:lnTo>
                  <a:lnTo>
                    <a:pt x="264032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54009" y="534605"/>
              <a:ext cx="478790" cy="490220"/>
            </a:xfrm>
            <a:custGeom>
              <a:avLst/>
              <a:gdLst/>
              <a:ahLst/>
              <a:cxnLst/>
              <a:rect l="l" t="t" r="r" b="b"/>
              <a:pathLst>
                <a:path w="478789" h="490219">
                  <a:moveTo>
                    <a:pt x="301751" y="300380"/>
                  </a:moveTo>
                  <a:lnTo>
                    <a:pt x="240029" y="120700"/>
                  </a:lnTo>
                  <a:lnTo>
                    <a:pt x="238658" y="120700"/>
                  </a:lnTo>
                  <a:lnTo>
                    <a:pt x="174878" y="300380"/>
                  </a:lnTo>
                  <a:lnTo>
                    <a:pt x="301751" y="300380"/>
                  </a:lnTo>
                  <a:close/>
                </a:path>
                <a:path w="478789" h="490219">
                  <a:moveTo>
                    <a:pt x="295579" y="0"/>
                  </a:moveTo>
                  <a:lnTo>
                    <a:pt x="478688" y="489661"/>
                  </a:lnTo>
                  <a:lnTo>
                    <a:pt x="366902" y="489661"/>
                  </a:lnTo>
                  <a:lnTo>
                    <a:pt x="329869" y="380619"/>
                  </a:lnTo>
                  <a:lnTo>
                    <a:pt x="146761" y="380619"/>
                  </a:lnTo>
                  <a:lnTo>
                    <a:pt x="108356" y="489661"/>
                  </a:lnTo>
                  <a:lnTo>
                    <a:pt x="0" y="489661"/>
                  </a:lnTo>
                  <a:lnTo>
                    <a:pt x="185165" y="0"/>
                  </a:lnTo>
                  <a:lnTo>
                    <a:pt x="295579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92353" y="534606"/>
              <a:ext cx="527685" cy="490220"/>
            </a:xfrm>
            <a:custGeom>
              <a:avLst/>
              <a:gdLst/>
              <a:ahLst/>
              <a:cxnLst/>
              <a:rect l="l" t="t" r="r" b="b"/>
              <a:pathLst>
                <a:path w="527685" h="490219">
                  <a:moveTo>
                    <a:pt x="151561" y="0"/>
                  </a:moveTo>
                  <a:lnTo>
                    <a:pt x="266090" y="336727"/>
                  </a:lnTo>
                  <a:lnTo>
                    <a:pt x="267462" y="336727"/>
                  </a:lnTo>
                  <a:lnTo>
                    <a:pt x="375818" y="0"/>
                  </a:lnTo>
                  <a:lnTo>
                    <a:pt x="527380" y="0"/>
                  </a:lnTo>
                  <a:lnTo>
                    <a:pt x="527380" y="489661"/>
                  </a:lnTo>
                  <a:lnTo>
                    <a:pt x="426567" y="489661"/>
                  </a:lnTo>
                  <a:lnTo>
                    <a:pt x="426567" y="142646"/>
                  </a:lnTo>
                  <a:lnTo>
                    <a:pt x="425196" y="142646"/>
                  </a:lnTo>
                  <a:lnTo>
                    <a:pt x="305181" y="489661"/>
                  </a:lnTo>
                  <a:lnTo>
                    <a:pt x="222199" y="489661"/>
                  </a:lnTo>
                  <a:lnTo>
                    <a:pt x="102184" y="146075"/>
                  </a:lnTo>
                  <a:lnTo>
                    <a:pt x="100812" y="146075"/>
                  </a:lnTo>
                  <a:lnTo>
                    <a:pt x="100812" y="489661"/>
                  </a:lnTo>
                  <a:lnTo>
                    <a:pt x="0" y="489661"/>
                  </a:lnTo>
                  <a:lnTo>
                    <a:pt x="0" y="0"/>
                  </a:lnTo>
                  <a:lnTo>
                    <a:pt x="151561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087709" y="525080"/>
            <a:ext cx="1271905" cy="509270"/>
            <a:chOff x="4087709" y="525080"/>
            <a:chExt cx="1271905" cy="509270"/>
          </a:xfrm>
        </p:grpSpPr>
        <p:sp>
          <p:nvSpPr>
            <p:cNvPr id="28" name="object 28"/>
            <p:cNvSpPr/>
            <p:nvPr/>
          </p:nvSpPr>
          <p:spPr>
            <a:xfrm>
              <a:off x="4097234" y="534606"/>
              <a:ext cx="372110" cy="490220"/>
            </a:xfrm>
            <a:custGeom>
              <a:avLst/>
              <a:gdLst/>
              <a:ahLst/>
              <a:cxnLst/>
              <a:rect l="l" t="t" r="r" b="b"/>
              <a:pathLst>
                <a:path w="372110" h="490219">
                  <a:moveTo>
                    <a:pt x="366217" y="0"/>
                  </a:moveTo>
                  <a:lnTo>
                    <a:pt x="366217" y="90525"/>
                  </a:lnTo>
                  <a:lnTo>
                    <a:pt x="107670" y="90525"/>
                  </a:lnTo>
                  <a:lnTo>
                    <a:pt x="107670" y="195453"/>
                  </a:lnTo>
                  <a:lnTo>
                    <a:pt x="344957" y="195453"/>
                  </a:lnTo>
                  <a:lnTo>
                    <a:pt x="344957" y="279120"/>
                  </a:lnTo>
                  <a:lnTo>
                    <a:pt x="107670" y="279120"/>
                  </a:lnTo>
                  <a:lnTo>
                    <a:pt x="107670" y="399135"/>
                  </a:lnTo>
                  <a:lnTo>
                    <a:pt x="371703" y="399135"/>
                  </a:lnTo>
                  <a:lnTo>
                    <a:pt x="371703" y="489661"/>
                  </a:lnTo>
                  <a:lnTo>
                    <a:pt x="0" y="489661"/>
                  </a:lnTo>
                  <a:lnTo>
                    <a:pt x="0" y="0"/>
                  </a:lnTo>
                  <a:lnTo>
                    <a:pt x="366217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0363" y="534605"/>
              <a:ext cx="401320" cy="490220"/>
            </a:xfrm>
            <a:custGeom>
              <a:avLst/>
              <a:gdLst/>
              <a:ahLst/>
              <a:cxnLst/>
              <a:rect l="l" t="t" r="r" b="b"/>
              <a:pathLst>
                <a:path w="401320" h="490219">
                  <a:moveTo>
                    <a:pt x="0" y="90525"/>
                  </a:moveTo>
                  <a:lnTo>
                    <a:pt x="0" y="0"/>
                  </a:lnTo>
                  <a:lnTo>
                    <a:pt x="401193" y="0"/>
                  </a:lnTo>
                  <a:lnTo>
                    <a:pt x="401193" y="90525"/>
                  </a:lnTo>
                  <a:lnTo>
                    <a:pt x="254431" y="90525"/>
                  </a:lnTo>
                  <a:lnTo>
                    <a:pt x="254431" y="489661"/>
                  </a:lnTo>
                  <a:lnTo>
                    <a:pt x="146761" y="489661"/>
                  </a:lnTo>
                  <a:lnTo>
                    <a:pt x="146761" y="90525"/>
                  </a:lnTo>
                  <a:lnTo>
                    <a:pt x="0" y="905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77786" y="534606"/>
              <a:ext cx="372110" cy="490220"/>
            </a:xfrm>
            <a:custGeom>
              <a:avLst/>
              <a:gdLst/>
              <a:ahLst/>
              <a:cxnLst/>
              <a:rect l="l" t="t" r="r" b="b"/>
              <a:pathLst>
                <a:path w="372110" h="490219">
                  <a:moveTo>
                    <a:pt x="366217" y="0"/>
                  </a:moveTo>
                  <a:lnTo>
                    <a:pt x="366217" y="90525"/>
                  </a:lnTo>
                  <a:lnTo>
                    <a:pt x="107670" y="90525"/>
                  </a:lnTo>
                  <a:lnTo>
                    <a:pt x="107670" y="195453"/>
                  </a:lnTo>
                  <a:lnTo>
                    <a:pt x="344957" y="195453"/>
                  </a:lnTo>
                  <a:lnTo>
                    <a:pt x="344957" y="279120"/>
                  </a:lnTo>
                  <a:lnTo>
                    <a:pt x="107670" y="279120"/>
                  </a:lnTo>
                  <a:lnTo>
                    <a:pt x="107670" y="399135"/>
                  </a:lnTo>
                  <a:lnTo>
                    <a:pt x="371703" y="399135"/>
                  </a:lnTo>
                  <a:lnTo>
                    <a:pt x="371703" y="489661"/>
                  </a:lnTo>
                  <a:lnTo>
                    <a:pt x="0" y="489661"/>
                  </a:lnTo>
                  <a:lnTo>
                    <a:pt x="0" y="0"/>
                  </a:lnTo>
                  <a:lnTo>
                    <a:pt x="366217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ULTRAMETER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5412656" y="525080"/>
            <a:ext cx="441325" cy="509270"/>
            <a:chOff x="5412656" y="525080"/>
            <a:chExt cx="441325" cy="509270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0326" y="608747"/>
              <a:ext cx="211074" cy="15689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422181" y="534605"/>
              <a:ext cx="422275" cy="490220"/>
            </a:xfrm>
            <a:custGeom>
              <a:avLst/>
              <a:gdLst/>
              <a:ahLst/>
              <a:cxnLst/>
              <a:rect l="l" t="t" r="r" b="b"/>
              <a:pathLst>
                <a:path w="422275" h="490219">
                  <a:moveTo>
                    <a:pt x="264033" y="0"/>
                  </a:moveTo>
                  <a:lnTo>
                    <a:pt x="309745" y="5979"/>
                  </a:lnTo>
                  <a:lnTo>
                    <a:pt x="347862" y="23236"/>
                  </a:lnTo>
                  <a:lnTo>
                    <a:pt x="377490" y="49400"/>
                  </a:lnTo>
                  <a:lnTo>
                    <a:pt x="397421" y="82638"/>
                  </a:lnTo>
                  <a:lnTo>
                    <a:pt x="406741" y="121279"/>
                  </a:lnTo>
                  <a:lnTo>
                    <a:pt x="407365" y="135102"/>
                  </a:lnTo>
                  <a:lnTo>
                    <a:pt x="406227" y="155978"/>
                  </a:lnTo>
                  <a:lnTo>
                    <a:pt x="397137" y="193358"/>
                  </a:lnTo>
                  <a:lnTo>
                    <a:pt x="365274" y="237629"/>
                  </a:lnTo>
                  <a:lnTo>
                    <a:pt x="329869" y="257860"/>
                  </a:lnTo>
                  <a:lnTo>
                    <a:pt x="329869" y="259232"/>
                  </a:lnTo>
                  <a:lnTo>
                    <a:pt x="368997" y="281949"/>
                  </a:lnTo>
                  <a:lnTo>
                    <a:pt x="391163" y="318982"/>
                  </a:lnTo>
                  <a:lnTo>
                    <a:pt x="400350" y="364502"/>
                  </a:lnTo>
                  <a:lnTo>
                    <a:pt x="402564" y="401193"/>
                  </a:lnTo>
                  <a:lnTo>
                    <a:pt x="402971" y="409127"/>
                  </a:lnTo>
                  <a:lnTo>
                    <a:pt x="407188" y="449456"/>
                  </a:lnTo>
                  <a:lnTo>
                    <a:pt x="421767" y="489661"/>
                  </a:lnTo>
                  <a:lnTo>
                    <a:pt x="314096" y="489661"/>
                  </a:lnTo>
                  <a:lnTo>
                    <a:pt x="304580" y="449677"/>
                  </a:lnTo>
                  <a:lnTo>
                    <a:pt x="301966" y="418166"/>
                  </a:lnTo>
                  <a:lnTo>
                    <a:pt x="300551" y="402564"/>
                  </a:lnTo>
                  <a:lnTo>
                    <a:pt x="293431" y="354474"/>
                  </a:lnTo>
                  <a:lnTo>
                    <a:pt x="273634" y="316153"/>
                  </a:lnTo>
                  <a:lnTo>
                    <a:pt x="234157" y="299437"/>
                  </a:lnTo>
                  <a:lnTo>
                    <a:pt x="215341" y="298323"/>
                  </a:lnTo>
                  <a:lnTo>
                    <a:pt x="107670" y="298323"/>
                  </a:lnTo>
                  <a:lnTo>
                    <a:pt x="107670" y="489661"/>
                  </a:lnTo>
                  <a:lnTo>
                    <a:pt x="0" y="489661"/>
                  </a:lnTo>
                  <a:lnTo>
                    <a:pt x="0" y="0"/>
                  </a:lnTo>
                  <a:lnTo>
                    <a:pt x="264033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067447" y="519417"/>
            <a:ext cx="453390" cy="513080"/>
            <a:chOff x="6067447" y="519417"/>
            <a:chExt cx="453390" cy="513080"/>
          </a:xfrm>
        </p:grpSpPr>
        <p:sp>
          <p:nvSpPr>
            <p:cNvPr id="36" name="object 36"/>
            <p:cNvSpPr/>
            <p:nvPr/>
          </p:nvSpPr>
          <p:spPr>
            <a:xfrm>
              <a:off x="6076972" y="528942"/>
              <a:ext cx="434340" cy="494030"/>
            </a:xfrm>
            <a:custGeom>
              <a:avLst/>
              <a:gdLst/>
              <a:ahLst/>
              <a:cxnLst/>
              <a:rect l="l" t="t" r="r" b="b"/>
              <a:pathLst>
                <a:path w="434340" h="494030">
                  <a:moveTo>
                    <a:pt x="434213" y="0"/>
                  </a:moveTo>
                  <a:lnTo>
                    <a:pt x="0" y="0"/>
                  </a:lnTo>
                  <a:lnTo>
                    <a:pt x="0" y="51943"/>
                  </a:lnTo>
                  <a:lnTo>
                    <a:pt x="41744" y="51943"/>
                  </a:lnTo>
                  <a:lnTo>
                    <a:pt x="61678" y="56977"/>
                  </a:lnTo>
                  <a:lnTo>
                    <a:pt x="71070" y="68052"/>
                  </a:lnTo>
                  <a:lnTo>
                    <a:pt x="73836" y="79128"/>
                  </a:lnTo>
                  <a:lnTo>
                    <a:pt x="73888" y="406438"/>
                  </a:lnTo>
                  <a:lnTo>
                    <a:pt x="68923" y="425195"/>
                  </a:lnTo>
                  <a:lnTo>
                    <a:pt x="58000" y="434613"/>
                  </a:lnTo>
                  <a:lnTo>
                    <a:pt x="47078" y="437906"/>
                  </a:lnTo>
                  <a:lnTo>
                    <a:pt x="42113" y="438289"/>
                  </a:lnTo>
                  <a:lnTo>
                    <a:pt x="76" y="438289"/>
                  </a:lnTo>
                  <a:lnTo>
                    <a:pt x="76" y="493877"/>
                  </a:lnTo>
                  <a:lnTo>
                    <a:pt x="434213" y="493877"/>
                  </a:lnTo>
                  <a:lnTo>
                    <a:pt x="434213" y="449927"/>
                  </a:lnTo>
                  <a:lnTo>
                    <a:pt x="223324" y="449927"/>
                  </a:lnTo>
                  <a:lnTo>
                    <a:pt x="194999" y="440930"/>
                  </a:lnTo>
                  <a:lnTo>
                    <a:pt x="151206" y="414172"/>
                  </a:lnTo>
                  <a:lnTo>
                    <a:pt x="150761" y="77914"/>
                  </a:lnTo>
                  <a:lnTo>
                    <a:pt x="185439" y="52069"/>
                  </a:lnTo>
                  <a:lnTo>
                    <a:pt x="210772" y="43602"/>
                  </a:lnTo>
                  <a:lnTo>
                    <a:pt x="434213" y="43602"/>
                  </a:lnTo>
                  <a:lnTo>
                    <a:pt x="434213" y="0"/>
                  </a:lnTo>
                  <a:close/>
                </a:path>
                <a:path w="434340" h="494030">
                  <a:moveTo>
                    <a:pt x="434213" y="43602"/>
                  </a:moveTo>
                  <a:lnTo>
                    <a:pt x="210772" y="43602"/>
                  </a:lnTo>
                  <a:lnTo>
                    <a:pt x="239158" y="52647"/>
                  </a:lnTo>
                  <a:lnTo>
                    <a:pt x="282994" y="79336"/>
                  </a:lnTo>
                  <a:lnTo>
                    <a:pt x="282994" y="414921"/>
                  </a:lnTo>
                  <a:lnTo>
                    <a:pt x="248538" y="441234"/>
                  </a:lnTo>
                  <a:lnTo>
                    <a:pt x="223324" y="449927"/>
                  </a:lnTo>
                  <a:lnTo>
                    <a:pt x="434213" y="449927"/>
                  </a:lnTo>
                  <a:lnTo>
                    <a:pt x="434213" y="443344"/>
                  </a:lnTo>
                  <a:lnTo>
                    <a:pt x="394093" y="443344"/>
                  </a:lnTo>
                  <a:lnTo>
                    <a:pt x="375607" y="438436"/>
                  </a:lnTo>
                  <a:lnTo>
                    <a:pt x="366352" y="427640"/>
                  </a:lnTo>
                  <a:lnTo>
                    <a:pt x="363138" y="416844"/>
                  </a:lnTo>
                  <a:lnTo>
                    <a:pt x="362775" y="411937"/>
                  </a:lnTo>
                  <a:lnTo>
                    <a:pt x="362775" y="80962"/>
                  </a:lnTo>
                  <a:lnTo>
                    <a:pt x="366682" y="65472"/>
                  </a:lnTo>
                  <a:lnTo>
                    <a:pt x="375140" y="58300"/>
                  </a:lnTo>
                  <a:lnTo>
                    <a:pt x="383572" y="56304"/>
                  </a:lnTo>
                  <a:lnTo>
                    <a:pt x="434213" y="56304"/>
                  </a:lnTo>
                  <a:lnTo>
                    <a:pt x="434213" y="43602"/>
                  </a:lnTo>
                  <a:close/>
                </a:path>
                <a:path w="434340" h="494030">
                  <a:moveTo>
                    <a:pt x="434213" y="56304"/>
                  </a:moveTo>
                  <a:lnTo>
                    <a:pt x="383572" y="56304"/>
                  </a:lnTo>
                  <a:lnTo>
                    <a:pt x="387400" y="56337"/>
                  </a:lnTo>
                  <a:lnTo>
                    <a:pt x="434213" y="56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76972" y="528942"/>
              <a:ext cx="434340" cy="494030"/>
            </a:xfrm>
            <a:custGeom>
              <a:avLst/>
              <a:gdLst/>
              <a:ahLst/>
              <a:cxnLst/>
              <a:rect l="l" t="t" r="r" b="b"/>
              <a:pathLst>
                <a:path w="434340" h="494030">
                  <a:moveTo>
                    <a:pt x="387400" y="56337"/>
                  </a:moveTo>
                  <a:lnTo>
                    <a:pt x="434213" y="56337"/>
                  </a:lnTo>
                  <a:lnTo>
                    <a:pt x="434213" y="0"/>
                  </a:lnTo>
                  <a:lnTo>
                    <a:pt x="0" y="0"/>
                  </a:lnTo>
                  <a:lnTo>
                    <a:pt x="0" y="51943"/>
                  </a:lnTo>
                  <a:lnTo>
                    <a:pt x="41744" y="51943"/>
                  </a:lnTo>
                  <a:lnTo>
                    <a:pt x="61678" y="56977"/>
                  </a:lnTo>
                  <a:lnTo>
                    <a:pt x="71070" y="68052"/>
                  </a:lnTo>
                  <a:lnTo>
                    <a:pt x="73836" y="79128"/>
                  </a:lnTo>
                  <a:lnTo>
                    <a:pt x="73888" y="84162"/>
                  </a:lnTo>
                  <a:lnTo>
                    <a:pt x="73888" y="406438"/>
                  </a:lnTo>
                  <a:lnTo>
                    <a:pt x="68923" y="425195"/>
                  </a:lnTo>
                  <a:lnTo>
                    <a:pt x="58000" y="434613"/>
                  </a:lnTo>
                  <a:lnTo>
                    <a:pt x="47078" y="437906"/>
                  </a:lnTo>
                  <a:lnTo>
                    <a:pt x="42113" y="438289"/>
                  </a:lnTo>
                  <a:lnTo>
                    <a:pt x="76" y="438289"/>
                  </a:lnTo>
                  <a:lnTo>
                    <a:pt x="76" y="493877"/>
                  </a:lnTo>
                  <a:lnTo>
                    <a:pt x="434213" y="493877"/>
                  </a:lnTo>
                  <a:lnTo>
                    <a:pt x="434213" y="443344"/>
                  </a:lnTo>
                  <a:lnTo>
                    <a:pt x="394093" y="443344"/>
                  </a:lnTo>
                  <a:lnTo>
                    <a:pt x="375607" y="438436"/>
                  </a:lnTo>
                  <a:lnTo>
                    <a:pt x="362689" y="237537"/>
                  </a:lnTo>
                  <a:lnTo>
                    <a:pt x="362661" y="144927"/>
                  </a:lnTo>
                  <a:lnTo>
                    <a:pt x="362689" y="103078"/>
                  </a:lnTo>
                  <a:lnTo>
                    <a:pt x="362775" y="80962"/>
                  </a:lnTo>
                  <a:lnTo>
                    <a:pt x="366682" y="65472"/>
                  </a:lnTo>
                  <a:lnTo>
                    <a:pt x="375140" y="58300"/>
                  </a:lnTo>
                  <a:lnTo>
                    <a:pt x="383572" y="56304"/>
                  </a:lnTo>
                  <a:lnTo>
                    <a:pt x="387400" y="56337"/>
                  </a:lnTo>
                </a:path>
                <a:path w="434340" h="494030">
                  <a:moveTo>
                    <a:pt x="282994" y="414921"/>
                  </a:moveTo>
                  <a:lnTo>
                    <a:pt x="248538" y="441234"/>
                  </a:lnTo>
                  <a:lnTo>
                    <a:pt x="223324" y="449927"/>
                  </a:lnTo>
                  <a:lnTo>
                    <a:pt x="194999" y="440930"/>
                  </a:lnTo>
                  <a:lnTo>
                    <a:pt x="151206" y="414172"/>
                  </a:lnTo>
                  <a:lnTo>
                    <a:pt x="150761" y="77914"/>
                  </a:lnTo>
                  <a:lnTo>
                    <a:pt x="185439" y="52069"/>
                  </a:lnTo>
                  <a:lnTo>
                    <a:pt x="210772" y="43602"/>
                  </a:lnTo>
                  <a:lnTo>
                    <a:pt x="239158" y="52647"/>
                  </a:lnTo>
                  <a:lnTo>
                    <a:pt x="282994" y="79336"/>
                  </a:lnTo>
                  <a:lnTo>
                    <a:pt x="282994" y="41492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89320" y="524296"/>
            <a:ext cx="210878" cy="10924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50972" y="6812543"/>
            <a:ext cx="5857240" cy="1692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6559"/>
              </a:lnSpc>
              <a:spcBef>
                <a:spcPts val="110"/>
              </a:spcBef>
            </a:pPr>
            <a:r>
              <a:rPr sz="6200" b="1" i="1" spc="-685" dirty="0">
                <a:solidFill>
                  <a:srgbClr val="3E8ECC"/>
                </a:solidFill>
                <a:latin typeface="Trebuchet MS"/>
                <a:cs typeface="Trebuchet MS"/>
              </a:rPr>
              <a:t>ULTRA-EASY</a:t>
            </a:r>
            <a:endParaRPr sz="6200">
              <a:latin typeface="Trebuchet MS"/>
              <a:cs typeface="Trebuchet MS"/>
            </a:endParaRPr>
          </a:p>
          <a:p>
            <a:pPr marL="549275">
              <a:lnSpc>
                <a:spcPts val="6559"/>
              </a:lnSpc>
            </a:pPr>
            <a:r>
              <a:rPr sz="6200" b="1" i="1" spc="-869" dirty="0">
                <a:solidFill>
                  <a:srgbClr val="007CC2"/>
                </a:solidFill>
                <a:latin typeface="Trebuchet MS"/>
                <a:cs typeface="Trebuchet MS"/>
              </a:rPr>
              <a:t>ULTRA-POWERFUL</a:t>
            </a:r>
            <a:endParaRPr sz="62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82253" y="1803457"/>
            <a:ext cx="89852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50" spc="5" dirty="0">
                <a:solidFill>
                  <a:srgbClr val="FFFFFF"/>
                </a:solidFill>
                <a:latin typeface="Arial Black"/>
                <a:cs typeface="Arial Black"/>
              </a:rPr>
              <a:t>bluDo</a:t>
            </a:r>
            <a:r>
              <a:rPr sz="650" spc="-10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650" spc="3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300" spc="22" baseline="83333" dirty="0">
                <a:solidFill>
                  <a:srgbClr val="FFFFFF"/>
                </a:solidFill>
                <a:latin typeface="Arial Black"/>
                <a:cs typeface="Arial Black"/>
              </a:rPr>
              <a:t>TM</a:t>
            </a:r>
            <a:r>
              <a:rPr sz="300" baseline="83333" dirty="0">
                <a:solidFill>
                  <a:srgbClr val="FFFFFF"/>
                </a:solidFill>
                <a:latin typeface="Arial Black"/>
                <a:cs typeface="Arial Black"/>
              </a:rPr>
              <a:t>   </a:t>
            </a:r>
            <a:r>
              <a:rPr sz="300" spc="-7" baseline="8333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Arial Black"/>
                <a:cs typeface="Arial Black"/>
              </a:rPr>
              <a:t>Enabled</a:t>
            </a:r>
            <a:endParaRPr sz="65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65850" y="2660932"/>
            <a:ext cx="12331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750" b="1" spc="114" dirty="0">
                <a:latin typeface="Verdana"/>
                <a:cs typeface="Verdana"/>
              </a:rPr>
              <a:t>Bot</a:t>
            </a:r>
            <a:r>
              <a:rPr sz="750" b="1" spc="150" dirty="0">
                <a:latin typeface="Verdana"/>
                <a:cs typeface="Verdana"/>
              </a:rPr>
              <a:t>h</a:t>
            </a:r>
            <a:r>
              <a:rPr sz="750" b="1" spc="110" dirty="0">
                <a:latin typeface="Verdana"/>
                <a:cs typeface="Verdana"/>
              </a:rPr>
              <a:t> </a:t>
            </a:r>
            <a:r>
              <a:rPr sz="750" b="1" spc="85" dirty="0">
                <a:latin typeface="Verdana"/>
                <a:cs typeface="Verdana"/>
              </a:rPr>
              <a:t>Ultrameter</a:t>
            </a:r>
            <a:r>
              <a:rPr sz="750" b="1" spc="-55" dirty="0">
                <a:latin typeface="Verdana"/>
                <a:cs typeface="Verdana"/>
              </a:rPr>
              <a:t> </a:t>
            </a:r>
            <a:r>
              <a:rPr sz="750" b="1" spc="-25" dirty="0">
                <a:latin typeface="Georgia"/>
                <a:cs typeface="Georgia"/>
              </a:rPr>
              <a:t>IIs  </a:t>
            </a:r>
            <a:r>
              <a:rPr sz="750" b="1" spc="85" dirty="0">
                <a:latin typeface="Verdana"/>
                <a:cs typeface="Verdana"/>
              </a:rPr>
              <a:t>are</a:t>
            </a:r>
            <a:r>
              <a:rPr sz="750" b="1" spc="135" dirty="0">
                <a:latin typeface="Verdana"/>
                <a:cs typeface="Verdana"/>
              </a:rPr>
              <a:t> </a:t>
            </a:r>
            <a:r>
              <a:rPr sz="750" b="1" spc="70" dirty="0">
                <a:latin typeface="Verdana"/>
                <a:cs typeface="Verdana"/>
              </a:rPr>
              <a:t>capable</a:t>
            </a:r>
            <a:r>
              <a:rPr sz="750" b="1" spc="135" dirty="0">
                <a:latin typeface="Verdana"/>
                <a:cs typeface="Verdana"/>
              </a:rPr>
              <a:t> </a:t>
            </a:r>
            <a:r>
              <a:rPr sz="750" b="1" spc="75" dirty="0">
                <a:latin typeface="Verdana"/>
                <a:cs typeface="Verdana"/>
              </a:rPr>
              <a:t>of </a:t>
            </a:r>
            <a:r>
              <a:rPr sz="750" b="1" spc="80" dirty="0">
                <a:latin typeface="Verdana"/>
                <a:cs typeface="Verdana"/>
              </a:rPr>
              <a:t> wireless</a:t>
            </a:r>
            <a:r>
              <a:rPr sz="750" b="1" spc="135" dirty="0">
                <a:latin typeface="Verdana"/>
                <a:cs typeface="Verdana"/>
              </a:rPr>
              <a:t> </a:t>
            </a:r>
            <a:r>
              <a:rPr sz="750" b="1" spc="95" dirty="0">
                <a:latin typeface="Verdana"/>
                <a:cs typeface="Verdana"/>
              </a:rPr>
              <a:t>data </a:t>
            </a:r>
            <a:r>
              <a:rPr sz="750" b="1" spc="100" dirty="0">
                <a:latin typeface="Verdana"/>
                <a:cs typeface="Verdana"/>
              </a:rPr>
              <a:t> transfer</a:t>
            </a:r>
            <a:r>
              <a:rPr sz="750" b="1" spc="135" dirty="0">
                <a:latin typeface="Verdana"/>
                <a:cs typeface="Verdana"/>
              </a:rPr>
              <a:t> </a:t>
            </a:r>
            <a:r>
              <a:rPr sz="750" b="1" spc="80" dirty="0">
                <a:latin typeface="Verdana"/>
                <a:cs typeface="Verdana"/>
              </a:rPr>
              <a:t>with </a:t>
            </a:r>
            <a:r>
              <a:rPr sz="750" b="1" spc="85" dirty="0">
                <a:latin typeface="Verdana"/>
                <a:cs typeface="Verdana"/>
              </a:rPr>
              <a:t> bluDock™</a:t>
            </a:r>
            <a:r>
              <a:rPr sz="750" b="1" spc="125" dirty="0">
                <a:latin typeface="Verdana"/>
                <a:cs typeface="Verdana"/>
              </a:rPr>
              <a:t> </a:t>
            </a:r>
            <a:r>
              <a:rPr sz="750" b="1" spc="85" dirty="0">
                <a:latin typeface="Verdana"/>
                <a:cs typeface="Verdana"/>
              </a:rPr>
              <a:t>option </a:t>
            </a:r>
            <a:r>
              <a:rPr sz="750" b="1" spc="90" dirty="0">
                <a:latin typeface="Verdana"/>
                <a:cs typeface="Verdana"/>
              </a:rPr>
              <a:t> </a:t>
            </a:r>
            <a:r>
              <a:rPr sz="750" b="1" spc="65" dirty="0">
                <a:latin typeface="Verdana"/>
                <a:cs typeface="Verdana"/>
              </a:rPr>
              <a:t>installed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6835" marR="1995805">
              <a:lnSpc>
                <a:spcPts val="1200"/>
              </a:lnSpc>
              <a:spcBef>
                <a:spcPts val="340"/>
              </a:spcBef>
            </a:pPr>
            <a:r>
              <a:rPr spc="-130" dirty="0"/>
              <a:t>Choice</a:t>
            </a:r>
            <a:r>
              <a:rPr spc="-60" dirty="0"/>
              <a:t> </a:t>
            </a:r>
            <a:r>
              <a:rPr spc="-160" dirty="0"/>
              <a:t>o</a:t>
            </a:r>
            <a:r>
              <a:rPr spc="-95" dirty="0"/>
              <a:t>f</a:t>
            </a:r>
            <a:r>
              <a:rPr spc="-60" dirty="0"/>
              <a:t> </a:t>
            </a:r>
            <a:r>
              <a:rPr spc="-140" dirty="0"/>
              <a:t>KCl</a:t>
            </a:r>
            <a:r>
              <a:rPr spc="-90" dirty="0"/>
              <a:t>,</a:t>
            </a:r>
            <a:r>
              <a:rPr spc="-60" dirty="0"/>
              <a:t> </a:t>
            </a:r>
            <a:r>
              <a:rPr spc="-120" dirty="0"/>
              <a:t>NaCl</a:t>
            </a:r>
            <a:r>
              <a:rPr spc="-75" dirty="0"/>
              <a:t>,</a:t>
            </a:r>
            <a:r>
              <a:rPr spc="-60" dirty="0"/>
              <a:t> </a:t>
            </a:r>
            <a:r>
              <a:rPr spc="-150" dirty="0"/>
              <a:t>an</a:t>
            </a:r>
            <a:r>
              <a:rPr spc="-140" dirty="0"/>
              <a:t>d</a:t>
            </a:r>
            <a:r>
              <a:rPr spc="-60" dirty="0"/>
              <a:t> </a:t>
            </a:r>
            <a:r>
              <a:rPr spc="-120" dirty="0"/>
              <a:t>442</a:t>
            </a:r>
            <a:r>
              <a:rPr sz="1200" spc="270" baseline="20833" dirty="0"/>
              <a:t>™  </a:t>
            </a:r>
            <a:r>
              <a:rPr sz="1200" spc="-110" dirty="0"/>
              <a:t>Natura</a:t>
            </a:r>
            <a:r>
              <a:rPr sz="1200" spc="-55" dirty="0"/>
              <a:t>l</a:t>
            </a:r>
            <a:r>
              <a:rPr sz="1200" spc="-60" dirty="0"/>
              <a:t> </a:t>
            </a:r>
            <a:r>
              <a:rPr sz="1200" spc="-145" dirty="0"/>
              <a:t>W</a:t>
            </a:r>
            <a:r>
              <a:rPr sz="1200" spc="-114" dirty="0"/>
              <a:t>ate</a:t>
            </a:r>
            <a:r>
              <a:rPr sz="1200" spc="-85" dirty="0"/>
              <a:t>r</a:t>
            </a:r>
            <a:r>
              <a:rPr sz="1200" spc="-60" dirty="0"/>
              <a:t> </a:t>
            </a:r>
            <a:r>
              <a:rPr sz="1200" spc="-105" dirty="0"/>
              <a:t>Standards</a:t>
            </a:r>
            <a:endParaRPr sz="1200"/>
          </a:p>
          <a:p>
            <a:pPr marL="76835" marR="2147570">
              <a:lnSpc>
                <a:spcPts val="1200"/>
              </a:lnSpc>
              <a:spcBef>
                <a:spcPts val="1210"/>
              </a:spcBef>
            </a:pPr>
            <a:r>
              <a:rPr spc="-210" dirty="0"/>
              <a:t>O</a:t>
            </a:r>
            <a:r>
              <a:rPr spc="-80" dirty="0"/>
              <a:t>R</a:t>
            </a:r>
            <a:r>
              <a:rPr spc="-105" dirty="0"/>
              <a:t>P</a:t>
            </a:r>
            <a:r>
              <a:rPr spc="-10" dirty="0"/>
              <a:t> </a:t>
            </a:r>
            <a:r>
              <a:rPr spc="-200" dirty="0"/>
              <a:t>m</a:t>
            </a:r>
            <a:r>
              <a:rPr spc="-150" dirty="0"/>
              <a:t>V</a:t>
            </a:r>
            <a:r>
              <a:rPr spc="-10" dirty="0"/>
              <a:t> </a:t>
            </a:r>
            <a:r>
              <a:rPr spc="-90" dirty="0"/>
              <a:t>t</a:t>
            </a:r>
            <a:r>
              <a:rPr spc="-125" dirty="0"/>
              <a:t>o</a:t>
            </a:r>
            <a:r>
              <a:rPr spc="-10" dirty="0"/>
              <a:t> </a:t>
            </a:r>
            <a:r>
              <a:rPr spc="-135" dirty="0"/>
              <a:t>pp</a:t>
            </a:r>
            <a:r>
              <a:rPr spc="-210" dirty="0"/>
              <a:t>m</a:t>
            </a:r>
            <a:r>
              <a:rPr spc="-10" dirty="0"/>
              <a:t> </a:t>
            </a:r>
            <a:r>
              <a:rPr spc="-100" dirty="0"/>
              <a:t>f</a:t>
            </a:r>
            <a:r>
              <a:rPr spc="-40" dirty="0"/>
              <a:t>r</a:t>
            </a:r>
            <a:r>
              <a:rPr spc="-125" dirty="0"/>
              <a:t>e</a:t>
            </a:r>
            <a:r>
              <a:rPr spc="-95" dirty="0"/>
              <a:t>e  </a:t>
            </a:r>
            <a:r>
              <a:rPr spc="-114" dirty="0"/>
              <a:t>chlorin</a:t>
            </a:r>
            <a:r>
              <a:rPr spc="-125" dirty="0"/>
              <a:t>e</a:t>
            </a:r>
            <a:r>
              <a:rPr spc="-60" dirty="0"/>
              <a:t> </a:t>
            </a:r>
            <a:r>
              <a:rPr spc="-120" dirty="0"/>
              <a:t>conversion</a:t>
            </a:r>
            <a:r>
              <a:rPr spc="-60" dirty="0"/>
              <a:t> </a:t>
            </a:r>
            <a:r>
              <a:rPr spc="-140" dirty="0"/>
              <a:t>(6PFC</a:t>
            </a:r>
            <a:r>
              <a:rPr sz="1200" spc="-187" baseline="31250" dirty="0"/>
              <a:t>E</a:t>
            </a:r>
            <a:r>
              <a:rPr sz="1200" spc="-45" dirty="0"/>
              <a:t>)</a:t>
            </a:r>
            <a:endParaRPr sz="1200"/>
          </a:p>
          <a:p>
            <a:pPr marL="76835" marR="2429510">
              <a:lnSpc>
                <a:spcPts val="1200"/>
              </a:lnSpc>
              <a:spcBef>
                <a:spcPts val="890"/>
              </a:spcBef>
            </a:pPr>
            <a:r>
              <a:rPr spc="-145" dirty="0"/>
              <a:t>pH/ORP</a:t>
            </a:r>
            <a:r>
              <a:rPr spc="-35" dirty="0"/>
              <a:t> </a:t>
            </a:r>
            <a:r>
              <a:rPr spc="-75" dirty="0"/>
              <a:t>Sensor  </a:t>
            </a:r>
            <a:r>
              <a:rPr spc="-110" dirty="0"/>
              <a:t>protective</a:t>
            </a:r>
            <a:r>
              <a:rPr spc="-35" dirty="0"/>
              <a:t> </a:t>
            </a:r>
            <a:r>
              <a:rPr spc="-110" dirty="0"/>
              <a:t>cap</a:t>
            </a:r>
            <a:r>
              <a:rPr spc="-35" dirty="0"/>
              <a:t> </a:t>
            </a:r>
            <a:r>
              <a:rPr spc="-120" dirty="0"/>
              <a:t>(6P</a:t>
            </a:r>
            <a:r>
              <a:rPr spc="-150" dirty="0"/>
              <a:t>FC</a:t>
            </a:r>
            <a:r>
              <a:rPr sz="1200" spc="-187" baseline="31250" dirty="0"/>
              <a:t>E</a:t>
            </a:r>
            <a:r>
              <a:rPr sz="1200" spc="-45" dirty="0"/>
              <a:t>)</a:t>
            </a:r>
            <a:endParaRPr sz="1200"/>
          </a:p>
          <a:p>
            <a:pPr marL="76835" marR="2286635">
              <a:lnSpc>
                <a:spcPts val="1200"/>
              </a:lnSpc>
              <a:spcBef>
                <a:spcPts val="1140"/>
              </a:spcBef>
            </a:pPr>
            <a:r>
              <a:rPr spc="-95" dirty="0"/>
              <a:t>Four-digi</a:t>
            </a:r>
            <a:r>
              <a:rPr spc="-90" dirty="0"/>
              <a:t>t</a:t>
            </a:r>
            <a:r>
              <a:rPr spc="-10" dirty="0"/>
              <a:t> </a:t>
            </a:r>
            <a:r>
              <a:rPr spc="-85" dirty="0"/>
              <a:t>displa</a:t>
            </a:r>
            <a:r>
              <a:rPr spc="-114" dirty="0"/>
              <a:t>y</a:t>
            </a:r>
            <a:r>
              <a:rPr spc="-10" dirty="0"/>
              <a:t> </a:t>
            </a:r>
            <a:r>
              <a:rPr spc="-75" dirty="0"/>
              <a:t>for  </a:t>
            </a:r>
            <a:r>
              <a:rPr spc="-95" dirty="0"/>
              <a:t>ful</a:t>
            </a:r>
            <a:r>
              <a:rPr spc="-75" dirty="0"/>
              <a:t>l</a:t>
            </a:r>
            <a:r>
              <a:rPr spc="-10" dirty="0"/>
              <a:t> </a:t>
            </a:r>
            <a:r>
              <a:rPr spc="-95" dirty="0"/>
              <a:t>999</a:t>
            </a:r>
            <a:r>
              <a:rPr spc="-105" dirty="0"/>
              <a:t>9</a:t>
            </a:r>
            <a:r>
              <a:rPr spc="-10" dirty="0"/>
              <a:t> </a:t>
            </a:r>
            <a:r>
              <a:rPr spc="-90" dirty="0"/>
              <a:t>readings</a:t>
            </a:r>
            <a:r>
              <a:rPr spc="-75" dirty="0"/>
              <a:t>,</a:t>
            </a:r>
            <a:r>
              <a:rPr spc="-10" dirty="0"/>
              <a:t> </a:t>
            </a:r>
            <a:r>
              <a:rPr spc="-80" dirty="0"/>
              <a:t>with  </a:t>
            </a:r>
            <a:r>
              <a:rPr spc="-100" dirty="0"/>
              <a:t>a</a:t>
            </a:r>
            <a:r>
              <a:rPr spc="-145" dirty="0"/>
              <a:t>u</a:t>
            </a:r>
            <a:r>
              <a:rPr spc="-90" dirty="0"/>
              <a:t>t</a:t>
            </a:r>
            <a:r>
              <a:rPr spc="-114" dirty="0"/>
              <a:t>o</a:t>
            </a:r>
            <a:r>
              <a:rPr spc="-40" dirty="0"/>
              <a:t>r</a:t>
            </a:r>
            <a:r>
              <a:rPr spc="-100" dirty="0"/>
              <a:t>a</a:t>
            </a:r>
            <a:r>
              <a:rPr spc="-145" dirty="0"/>
              <a:t>n</a:t>
            </a:r>
            <a:r>
              <a:rPr spc="-40" dirty="0"/>
              <a:t>g</a:t>
            </a:r>
            <a:r>
              <a:rPr spc="-60" dirty="0"/>
              <a:t>i</a:t>
            </a:r>
            <a:r>
              <a:rPr spc="-145" dirty="0"/>
              <a:t>n</a:t>
            </a:r>
            <a:r>
              <a:rPr spc="-50" dirty="0"/>
              <a:t>g</a:t>
            </a:r>
            <a:r>
              <a:rPr spc="-10" dirty="0"/>
              <a:t> </a:t>
            </a:r>
            <a:r>
              <a:rPr spc="-75" dirty="0"/>
              <a:t>c</a:t>
            </a:r>
            <a:r>
              <a:rPr spc="-100" dirty="0"/>
              <a:t>a</a:t>
            </a:r>
            <a:r>
              <a:rPr spc="-135" dirty="0"/>
              <a:t>p</a:t>
            </a:r>
            <a:r>
              <a:rPr spc="-100" dirty="0"/>
              <a:t>a</a:t>
            </a:r>
            <a:r>
              <a:rPr spc="-135" dirty="0"/>
              <a:t>b</a:t>
            </a:r>
            <a:r>
              <a:rPr spc="-60" dirty="0"/>
              <a:t>i</a:t>
            </a:r>
            <a:r>
              <a:rPr spc="-55" dirty="0"/>
              <a:t>l</a:t>
            </a:r>
            <a:r>
              <a:rPr spc="-60" dirty="0"/>
              <a:t>i</a:t>
            </a:r>
            <a:r>
              <a:rPr spc="-90" dirty="0"/>
              <a:t>t</a:t>
            </a:r>
            <a:r>
              <a:rPr spc="-110" dirty="0"/>
              <a:t>y  </a:t>
            </a:r>
            <a:r>
              <a:rPr spc="-140" dirty="0"/>
              <a:t>u</a:t>
            </a:r>
            <a:r>
              <a:rPr spc="-150" dirty="0"/>
              <a:t>p</a:t>
            </a:r>
            <a:r>
              <a:rPr spc="-10" dirty="0"/>
              <a:t> </a:t>
            </a:r>
            <a:r>
              <a:rPr spc="-85" dirty="0"/>
              <a:t>t</a:t>
            </a:r>
            <a:r>
              <a:rPr spc="-130" dirty="0"/>
              <a:t>o</a:t>
            </a:r>
            <a:r>
              <a:rPr spc="-10" dirty="0"/>
              <a:t> </a:t>
            </a:r>
            <a:r>
              <a:rPr spc="-95" dirty="0"/>
              <a:t>20</a:t>
            </a:r>
            <a:r>
              <a:rPr spc="-105" dirty="0"/>
              <a:t>0</a:t>
            </a:r>
            <a:r>
              <a:rPr spc="-10" dirty="0"/>
              <a:t> </a:t>
            </a:r>
            <a:r>
              <a:rPr spc="-100" dirty="0"/>
              <a:t>mS/20</a:t>
            </a:r>
            <a:r>
              <a:rPr spc="-110" dirty="0"/>
              <a:t>0</a:t>
            </a:r>
            <a:r>
              <a:rPr spc="-10" dirty="0"/>
              <a:t> </a:t>
            </a:r>
            <a:r>
              <a:rPr spc="-120" dirty="0"/>
              <a:t>ppt</a:t>
            </a:r>
          </a:p>
          <a:p>
            <a:pPr marL="76835" marR="2238375">
              <a:lnSpc>
                <a:spcPts val="1200"/>
              </a:lnSpc>
              <a:spcBef>
                <a:spcPts val="1080"/>
              </a:spcBef>
            </a:pPr>
            <a:r>
              <a:rPr spc="-105" dirty="0"/>
              <a:t>Powerful</a:t>
            </a:r>
            <a:r>
              <a:rPr spc="-35" dirty="0"/>
              <a:t> </a:t>
            </a:r>
            <a:r>
              <a:rPr spc="-85" dirty="0"/>
              <a:t>microprocessor  </a:t>
            </a:r>
            <a:r>
              <a:rPr spc="-105" dirty="0"/>
              <a:t>based</a:t>
            </a:r>
            <a:r>
              <a:rPr spc="-35" dirty="0"/>
              <a:t> </a:t>
            </a:r>
            <a:r>
              <a:rPr spc="-105" dirty="0"/>
              <a:t>surface-mount  </a:t>
            </a:r>
            <a:r>
              <a:rPr spc="-90" dirty="0"/>
              <a:t>circuitry</a:t>
            </a:r>
          </a:p>
          <a:p>
            <a:pPr marL="76835" marR="2162175">
              <a:lnSpc>
                <a:spcPts val="1200"/>
              </a:lnSpc>
              <a:spcBef>
                <a:spcPts val="1210"/>
              </a:spcBef>
            </a:pPr>
            <a:r>
              <a:rPr spc="-100" dirty="0"/>
              <a:t>Display</a:t>
            </a:r>
            <a:r>
              <a:rPr spc="-35" dirty="0"/>
              <a:t> </a:t>
            </a:r>
            <a:r>
              <a:rPr spc="-110" dirty="0"/>
              <a:t>prompts</a:t>
            </a:r>
            <a:r>
              <a:rPr spc="-35" dirty="0"/>
              <a:t> </a:t>
            </a:r>
            <a:r>
              <a:rPr spc="-95" dirty="0"/>
              <a:t>for</a:t>
            </a:r>
            <a:r>
              <a:rPr spc="-35" dirty="0"/>
              <a:t> </a:t>
            </a:r>
            <a:r>
              <a:rPr spc="-95" dirty="0"/>
              <a:t>simple  </a:t>
            </a:r>
            <a:r>
              <a:rPr spc="-160" dirty="0"/>
              <a:t>pH</a:t>
            </a:r>
            <a:r>
              <a:rPr spc="-35" dirty="0"/>
              <a:t> </a:t>
            </a:r>
            <a:r>
              <a:rPr spc="-100" dirty="0"/>
              <a:t>calibration</a:t>
            </a:r>
          </a:p>
          <a:p>
            <a:pPr marL="76835" marR="2225675">
              <a:lnSpc>
                <a:spcPts val="1200"/>
              </a:lnSpc>
              <a:spcBef>
                <a:spcPts val="1165"/>
              </a:spcBef>
            </a:pPr>
            <a:r>
              <a:rPr spc="-100" dirty="0"/>
              <a:t>Memory</a:t>
            </a:r>
            <a:r>
              <a:rPr spc="-35" dirty="0"/>
              <a:t> </a:t>
            </a:r>
            <a:r>
              <a:rPr spc="-95" dirty="0"/>
              <a:t>for</a:t>
            </a:r>
            <a:r>
              <a:rPr spc="-35" dirty="0"/>
              <a:t> </a:t>
            </a:r>
            <a:r>
              <a:rPr spc="-105" dirty="0"/>
              <a:t>100</a:t>
            </a:r>
            <a:r>
              <a:rPr spc="-35" dirty="0"/>
              <a:t> </a:t>
            </a:r>
            <a:r>
              <a:rPr spc="-80" dirty="0"/>
              <a:t>readings  </a:t>
            </a:r>
            <a:r>
              <a:rPr spc="-105" dirty="0"/>
              <a:t>with</a:t>
            </a:r>
            <a:r>
              <a:rPr spc="-35" dirty="0"/>
              <a:t> </a:t>
            </a:r>
            <a:r>
              <a:rPr spc="-125" dirty="0"/>
              <a:t>Date</a:t>
            </a:r>
            <a:r>
              <a:rPr spc="-35" dirty="0"/>
              <a:t> </a:t>
            </a:r>
            <a:r>
              <a:rPr spc="-185" dirty="0"/>
              <a:t>&amp;</a:t>
            </a:r>
            <a:r>
              <a:rPr spc="-35" dirty="0"/>
              <a:t> </a:t>
            </a:r>
            <a:r>
              <a:rPr spc="-340" dirty="0"/>
              <a:t>T</a:t>
            </a:r>
            <a:r>
              <a:rPr spc="-140" dirty="0"/>
              <a:t>ime</a:t>
            </a:r>
            <a:r>
              <a:rPr spc="-35" dirty="0"/>
              <a:t> </a:t>
            </a:r>
            <a:r>
              <a:rPr spc="-114" dirty="0"/>
              <a:t>Stamp</a:t>
            </a:r>
          </a:p>
          <a:p>
            <a:pPr marL="76835" marR="2578100" indent="-6985">
              <a:lnSpc>
                <a:spcPct val="161400"/>
              </a:lnSpc>
              <a:spcBef>
                <a:spcPts val="25"/>
              </a:spcBef>
            </a:pPr>
            <a:r>
              <a:rPr spc="-100" dirty="0"/>
              <a:t>Real</a:t>
            </a:r>
            <a:r>
              <a:rPr spc="-35" dirty="0"/>
              <a:t> </a:t>
            </a:r>
            <a:r>
              <a:rPr spc="-340" dirty="0"/>
              <a:t>T</a:t>
            </a:r>
            <a:r>
              <a:rPr spc="-140" dirty="0"/>
              <a:t>ime</a:t>
            </a:r>
            <a:r>
              <a:rPr spc="-35" dirty="0"/>
              <a:t> </a:t>
            </a:r>
            <a:r>
              <a:rPr spc="-100" dirty="0"/>
              <a:t>Clock  </a:t>
            </a:r>
            <a:r>
              <a:rPr spc="-120" dirty="0"/>
              <a:t>Factory</a:t>
            </a:r>
            <a:r>
              <a:rPr spc="-35" dirty="0"/>
              <a:t> </a:t>
            </a:r>
            <a:r>
              <a:rPr spc="-90" dirty="0"/>
              <a:t>calibrations</a:t>
            </a:r>
          </a:p>
          <a:p>
            <a:pPr marL="76835">
              <a:lnSpc>
                <a:spcPts val="1200"/>
              </a:lnSpc>
            </a:pPr>
            <a:r>
              <a:rPr spc="-95" dirty="0"/>
              <a:t>stored</a:t>
            </a:r>
            <a:r>
              <a:rPr spc="-35" dirty="0"/>
              <a:t> </a:t>
            </a:r>
            <a:r>
              <a:rPr spc="-110" dirty="0"/>
              <a:t>in</a:t>
            </a:r>
            <a:r>
              <a:rPr spc="-35" dirty="0"/>
              <a:t> </a:t>
            </a:r>
            <a:r>
              <a:rPr spc="-90" dirty="0"/>
              <a:t>microprocessor</a:t>
            </a:r>
          </a:p>
          <a:p>
            <a:pPr marL="38100">
              <a:lnSpc>
                <a:spcPct val="100000"/>
              </a:lnSpc>
              <a:spcBef>
                <a:spcPts val="670"/>
              </a:spcBef>
            </a:pPr>
            <a:r>
              <a:rPr sz="6200" i="1" spc="-685" dirty="0">
                <a:solidFill>
                  <a:srgbClr val="88AFDD"/>
                </a:solidFill>
                <a:latin typeface="Trebuchet MS"/>
                <a:cs typeface="Trebuchet MS"/>
              </a:rPr>
              <a:t>U</a:t>
            </a:r>
            <a:r>
              <a:rPr sz="6200" i="1" spc="-1090" dirty="0">
                <a:solidFill>
                  <a:srgbClr val="88AFDD"/>
                </a:solidFill>
                <a:latin typeface="Trebuchet MS"/>
                <a:cs typeface="Trebuchet MS"/>
              </a:rPr>
              <a:t>L</a:t>
            </a:r>
            <a:r>
              <a:rPr sz="6200" i="1" spc="-865" dirty="0">
                <a:solidFill>
                  <a:srgbClr val="88AFDD"/>
                </a:solidFill>
                <a:latin typeface="Trebuchet MS"/>
                <a:cs typeface="Trebuchet MS"/>
              </a:rPr>
              <a:t>TR</a:t>
            </a:r>
            <a:r>
              <a:rPr sz="6200" i="1" spc="-690" dirty="0">
                <a:solidFill>
                  <a:srgbClr val="88AFDD"/>
                </a:solidFill>
                <a:latin typeface="Trebuchet MS"/>
                <a:cs typeface="Trebuchet MS"/>
              </a:rPr>
              <a:t>A</a:t>
            </a:r>
            <a:r>
              <a:rPr sz="6200" i="1" spc="-280" dirty="0">
                <a:solidFill>
                  <a:srgbClr val="88AFDD"/>
                </a:solidFill>
                <a:latin typeface="Trebuchet MS"/>
                <a:cs typeface="Trebuchet MS"/>
              </a:rPr>
              <a:t>-</a:t>
            </a:r>
            <a:r>
              <a:rPr sz="6200" i="1" spc="-1300" dirty="0">
                <a:solidFill>
                  <a:srgbClr val="88AFDD"/>
                </a:solidFill>
                <a:latin typeface="Trebuchet MS"/>
                <a:cs typeface="Trebuchet MS"/>
              </a:rPr>
              <a:t>F</a:t>
            </a:r>
            <a:r>
              <a:rPr sz="6200" i="1" spc="-1270" dirty="0">
                <a:solidFill>
                  <a:srgbClr val="88AFDD"/>
                </a:solidFill>
                <a:latin typeface="Trebuchet MS"/>
                <a:cs typeface="Trebuchet MS"/>
              </a:rPr>
              <a:t> </a:t>
            </a:r>
            <a:r>
              <a:rPr sz="6200" i="1" spc="-530" dirty="0">
                <a:solidFill>
                  <a:srgbClr val="88AFDD"/>
                </a:solidFill>
                <a:latin typeface="Trebuchet MS"/>
                <a:cs typeface="Trebuchet MS"/>
              </a:rPr>
              <a:t>AST</a:t>
            </a:r>
            <a:endParaRPr sz="6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9498" y="0"/>
            <a:ext cx="3303270" cy="10058400"/>
          </a:xfrm>
          <a:custGeom>
            <a:avLst/>
            <a:gdLst/>
            <a:ahLst/>
            <a:cxnLst/>
            <a:rect l="l" t="t" r="r" b="b"/>
            <a:pathLst>
              <a:path w="3303270" h="10058400">
                <a:moveTo>
                  <a:pt x="0" y="0"/>
                </a:moveTo>
                <a:lnTo>
                  <a:pt x="0" y="10058400"/>
                </a:lnTo>
                <a:lnTo>
                  <a:pt x="3302901" y="10058400"/>
                </a:lnTo>
                <a:lnTo>
                  <a:pt x="3302901" y="0"/>
                </a:lnTo>
                <a:lnTo>
                  <a:pt x="0" y="0"/>
                </a:lnTo>
                <a:close/>
              </a:path>
            </a:pathLst>
          </a:custGeom>
          <a:solidFill>
            <a:srgbClr val="4D7AA5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107" y="403961"/>
            <a:ext cx="1914525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-130" dirty="0">
                <a:solidFill>
                  <a:srgbClr val="007CC2"/>
                </a:solidFill>
                <a:latin typeface="Trebuchet MS"/>
                <a:cs typeface="Trebuchet MS"/>
              </a:rPr>
              <a:t>NE</a:t>
            </a:r>
            <a:r>
              <a:rPr sz="1400" b="1" spc="-125" dirty="0">
                <a:solidFill>
                  <a:srgbClr val="007CC2"/>
                </a:solidFill>
                <a:latin typeface="Trebuchet MS"/>
                <a:cs typeface="Trebuchet MS"/>
              </a:rPr>
              <a:t>W!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215" dirty="0">
                <a:solidFill>
                  <a:srgbClr val="007CC2"/>
                </a:solidFill>
                <a:latin typeface="Trebuchet MS"/>
                <a:cs typeface="Trebuchet MS"/>
              </a:rPr>
              <a:t>FC</a:t>
            </a:r>
            <a:r>
              <a:rPr sz="1500" b="1" spc="-217" baseline="36111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1500" b="1" spc="120" baseline="3611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330" dirty="0">
                <a:solidFill>
                  <a:srgbClr val="007CC2"/>
                </a:solidFill>
                <a:latin typeface="Trebuchet MS"/>
                <a:cs typeface="Trebuchet MS"/>
              </a:rPr>
              <a:t>F</a:t>
            </a:r>
            <a:r>
              <a:rPr sz="1400" b="1" spc="-160" dirty="0">
                <a:solidFill>
                  <a:srgbClr val="007CC2"/>
                </a:solidFill>
                <a:latin typeface="Trebuchet MS"/>
                <a:cs typeface="Trebuchet MS"/>
              </a:rPr>
              <a:t>AC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155" dirty="0">
                <a:solidFill>
                  <a:srgbClr val="007CC2"/>
                </a:solidFill>
                <a:latin typeface="Trebuchet MS"/>
                <a:cs typeface="Trebuchet MS"/>
              </a:rPr>
              <a:t>Function</a:t>
            </a:r>
            <a:endParaRPr sz="14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1000" spc="-85" dirty="0">
                <a:latin typeface="Tahoma"/>
                <a:cs typeface="Tahoma"/>
              </a:rPr>
              <a:t>The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Myron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L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Company</a:t>
            </a:r>
            <a:r>
              <a:rPr sz="1000" spc="7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FC</a:t>
            </a:r>
            <a:r>
              <a:rPr sz="1200" spc="-67" baseline="31250" dirty="0">
                <a:latin typeface="Tahoma"/>
                <a:cs typeface="Tahoma"/>
              </a:rPr>
              <a:t>E</a:t>
            </a:r>
            <a:r>
              <a:rPr sz="1200" spc="202" baseline="3125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function</a:t>
            </a:r>
            <a:endParaRPr sz="1000">
              <a:latin typeface="Tahoma"/>
              <a:cs typeface="Tahoma"/>
            </a:endParaRPr>
          </a:p>
          <a:p>
            <a:pPr marL="38100" marR="30480">
              <a:lnSpc>
                <a:spcPct val="108300"/>
              </a:lnSpc>
            </a:pPr>
            <a:r>
              <a:rPr sz="1000" spc="-25" dirty="0">
                <a:latin typeface="Tahoma"/>
                <a:cs typeface="Tahoma"/>
              </a:rPr>
              <a:t>reports</a:t>
            </a:r>
            <a:r>
              <a:rPr sz="1000" spc="1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FAC</a:t>
            </a:r>
            <a:r>
              <a:rPr sz="1000" spc="1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quickly</a:t>
            </a:r>
            <a:r>
              <a:rPr sz="1000" spc="12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and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accurately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by</a:t>
            </a:r>
            <a:r>
              <a:rPr sz="1000" spc="36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measuring</a:t>
            </a:r>
            <a:r>
              <a:rPr sz="1000" spc="36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ORP,</a:t>
            </a:r>
            <a:r>
              <a:rPr sz="1000" spc="37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the</a:t>
            </a:r>
            <a:r>
              <a:rPr sz="1000" spc="36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chemical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507" y="1102462"/>
            <a:ext cx="98298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  <a:tabLst>
                <a:tab pos="874394" algn="l"/>
              </a:tabLst>
            </a:pPr>
            <a:r>
              <a:rPr sz="1000" dirty="0">
                <a:latin typeface="Tahoma"/>
                <a:cs typeface="Tahoma"/>
              </a:rPr>
              <a:t>c</a:t>
            </a:r>
            <a:r>
              <a:rPr sz="1000" spc="-75" dirty="0">
                <a:latin typeface="Tahoma"/>
                <a:cs typeface="Tahoma"/>
              </a:rPr>
              <a:t>h</a:t>
            </a:r>
            <a:r>
              <a:rPr sz="1000" spc="-45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r</a:t>
            </a:r>
            <a:r>
              <a:rPr sz="1000" spc="-45" dirty="0">
                <a:latin typeface="Tahoma"/>
                <a:cs typeface="Tahoma"/>
              </a:rPr>
              <a:t>a</a:t>
            </a:r>
            <a:r>
              <a:rPr sz="1000" dirty="0">
                <a:latin typeface="Tahoma"/>
                <a:cs typeface="Tahoma"/>
              </a:rPr>
              <a:t>c</a:t>
            </a:r>
            <a:r>
              <a:rPr sz="1000" spc="15" dirty="0">
                <a:latin typeface="Tahoma"/>
                <a:cs typeface="Tahoma"/>
              </a:rPr>
              <a:t>t</a:t>
            </a:r>
            <a:r>
              <a:rPr sz="1000" spc="-45" dirty="0">
                <a:latin typeface="Tahoma"/>
                <a:cs typeface="Tahoma"/>
              </a:rPr>
              <a:t>e</a:t>
            </a:r>
            <a:r>
              <a:rPr sz="1000" spc="25" dirty="0">
                <a:latin typeface="Tahoma"/>
                <a:cs typeface="Tahoma"/>
              </a:rPr>
              <a:t>r</a:t>
            </a:r>
            <a:r>
              <a:rPr sz="1000" spc="-5" dirty="0">
                <a:latin typeface="Tahoma"/>
                <a:cs typeface="Tahoma"/>
              </a:rPr>
              <a:t>i</a:t>
            </a:r>
            <a:r>
              <a:rPr sz="1000" spc="35" dirty="0">
                <a:latin typeface="Tahoma"/>
                <a:cs typeface="Tahoma"/>
              </a:rPr>
              <a:t>s</a:t>
            </a:r>
            <a:r>
              <a:rPr sz="1000" spc="15" dirty="0">
                <a:latin typeface="Tahoma"/>
                <a:cs typeface="Tahoma"/>
              </a:rPr>
              <a:t>t</a:t>
            </a:r>
            <a:r>
              <a:rPr sz="1000" spc="-5" dirty="0">
                <a:latin typeface="Tahoma"/>
                <a:cs typeface="Tahoma"/>
              </a:rPr>
              <a:t>i</a:t>
            </a:r>
            <a:r>
              <a:rPr sz="1000" spc="-20" dirty="0">
                <a:latin typeface="Tahoma"/>
                <a:cs typeface="Tahoma"/>
              </a:rPr>
              <a:t>c</a:t>
            </a:r>
            <a:r>
              <a:rPr sz="1000" dirty="0">
                <a:latin typeface="Tahoma"/>
                <a:cs typeface="Tahoma"/>
              </a:rPr>
              <a:t>	</a:t>
            </a:r>
            <a:r>
              <a:rPr sz="1000" spc="-60" dirty="0">
                <a:latin typeface="Tahoma"/>
                <a:cs typeface="Tahoma"/>
              </a:rPr>
              <a:t>of  </a:t>
            </a:r>
            <a:r>
              <a:rPr sz="1000" spc="-25" dirty="0">
                <a:latin typeface="Tahoma"/>
                <a:cs typeface="Tahoma"/>
              </a:rPr>
              <a:t>directly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reflects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cross</a:t>
            </a:r>
            <a:r>
              <a:rPr sz="1000" spc="4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referenced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9524" y="1102462"/>
            <a:ext cx="83883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 algn="just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latin typeface="Tahoma"/>
                <a:cs typeface="Tahoma"/>
              </a:rPr>
              <a:t>chlorine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that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its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effectivity,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with</a:t>
            </a:r>
            <a:r>
              <a:rPr sz="1000" spc="1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pH.</a:t>
            </a:r>
            <a:r>
              <a:rPr sz="1000" spc="1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Both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107" y="1597762"/>
            <a:ext cx="191643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latin typeface="Tahoma"/>
                <a:cs typeface="Tahoma"/>
              </a:rPr>
              <a:t>DPD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kits</a:t>
            </a:r>
            <a:r>
              <a:rPr sz="1000" spc="27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and</a:t>
            </a:r>
            <a:r>
              <a:rPr sz="1000" spc="17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colorimeters</a:t>
            </a:r>
            <a:r>
              <a:rPr sz="1000" spc="275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may 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tell </a:t>
            </a:r>
            <a:r>
              <a:rPr sz="1000" spc="-50" dirty="0">
                <a:latin typeface="Tahoma"/>
                <a:cs typeface="Tahoma"/>
              </a:rPr>
              <a:t>the </a:t>
            </a:r>
            <a:r>
              <a:rPr sz="1000" spc="-30" dirty="0">
                <a:latin typeface="Tahoma"/>
                <a:cs typeface="Tahoma"/>
              </a:rPr>
              <a:t>user </a:t>
            </a:r>
            <a:r>
              <a:rPr sz="1000" spc="-50" dirty="0">
                <a:latin typeface="Tahoma"/>
                <a:cs typeface="Tahoma"/>
              </a:rPr>
              <a:t>the FAC </a:t>
            </a:r>
            <a:r>
              <a:rPr sz="1000" spc="-70" dirty="0">
                <a:latin typeface="Tahoma"/>
                <a:cs typeface="Tahoma"/>
              </a:rPr>
              <a:t>value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the </a:t>
            </a:r>
            <a:r>
              <a:rPr sz="1000" spc="-45" dirty="0">
                <a:latin typeface="Tahoma"/>
                <a:cs typeface="Tahoma"/>
              </a:rPr>
              <a:t> sample </a:t>
            </a:r>
            <a:r>
              <a:rPr sz="1000" spc="-60" dirty="0">
                <a:latin typeface="Tahoma"/>
                <a:cs typeface="Tahoma"/>
              </a:rPr>
              <a:t>in </a:t>
            </a:r>
            <a:r>
              <a:rPr sz="1000" spc="-50" dirty="0">
                <a:latin typeface="Tahoma"/>
                <a:cs typeface="Tahoma"/>
              </a:rPr>
              <a:t>the </a:t>
            </a:r>
            <a:r>
              <a:rPr sz="1000" spc="-10" dirty="0">
                <a:latin typeface="Tahoma"/>
                <a:cs typeface="Tahoma"/>
              </a:rPr>
              <a:t>test </a:t>
            </a:r>
            <a:r>
              <a:rPr sz="1000" spc="-50" dirty="0">
                <a:latin typeface="Tahoma"/>
                <a:cs typeface="Tahoma"/>
              </a:rPr>
              <a:t>tube, </a:t>
            </a:r>
            <a:r>
              <a:rPr sz="1000" spc="-55" dirty="0">
                <a:latin typeface="Tahoma"/>
                <a:cs typeface="Tahoma"/>
              </a:rPr>
              <a:t>but </a:t>
            </a:r>
            <a:r>
              <a:rPr sz="1000" spc="-35" dirty="0">
                <a:latin typeface="Tahoma"/>
                <a:cs typeface="Tahoma"/>
              </a:rPr>
              <a:t>since 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the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chemistry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that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sample</a:t>
            </a:r>
            <a:r>
              <a:rPr sz="1000" spc="2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is 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quite</a:t>
            </a:r>
            <a:r>
              <a:rPr sz="1000" spc="-35" dirty="0">
                <a:latin typeface="Tahoma"/>
                <a:cs typeface="Tahoma"/>
              </a:rPr>
              <a:t> different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from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the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source 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water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being</a:t>
            </a:r>
            <a:r>
              <a:rPr sz="1000" spc="-60" dirty="0">
                <a:latin typeface="Tahoma"/>
                <a:cs typeface="Tahoma"/>
              </a:rPr>
              <a:t> analyzed,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the</a:t>
            </a:r>
            <a:r>
              <a:rPr sz="1000" spc="2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results 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are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imprecisely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related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to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actual </a:t>
            </a:r>
            <a:r>
              <a:rPr sz="1000" spc="-35" dirty="0">
                <a:latin typeface="Tahoma"/>
                <a:cs typeface="Tahoma"/>
              </a:rPr>
              <a:t> disinfection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power.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The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Myron </a:t>
            </a:r>
            <a:r>
              <a:rPr sz="1000" spc="-35" dirty="0">
                <a:latin typeface="Tahoma"/>
                <a:cs typeface="Tahoma"/>
              </a:rPr>
              <a:t>L 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Company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FC</a:t>
            </a:r>
            <a:r>
              <a:rPr sz="1200" spc="-60" baseline="31250" dirty="0">
                <a:latin typeface="Tahoma"/>
                <a:cs typeface="Tahoma"/>
              </a:rPr>
              <a:t>E</a:t>
            </a:r>
            <a:r>
              <a:rPr sz="1200" spc="262" baseline="3125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function</a:t>
            </a:r>
            <a:r>
              <a:rPr sz="1000" spc="2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measures 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the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real,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unaltered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chemistry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of 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source </a:t>
            </a:r>
            <a:r>
              <a:rPr sz="1000" spc="-60" dirty="0">
                <a:latin typeface="Tahoma"/>
                <a:cs typeface="Tahoma"/>
              </a:rPr>
              <a:t>water, </a:t>
            </a:r>
            <a:r>
              <a:rPr sz="1000" spc="-55" dirty="0">
                <a:latin typeface="Tahoma"/>
                <a:cs typeface="Tahoma"/>
              </a:rPr>
              <a:t>including </a:t>
            </a:r>
            <a:r>
              <a:rPr sz="1000" spc="-60" dirty="0">
                <a:latin typeface="Tahoma"/>
                <a:cs typeface="Tahoma"/>
              </a:rPr>
              <a:t>moment-to- 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moment</a:t>
            </a:r>
            <a:r>
              <a:rPr sz="1000" spc="4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changes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that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chemistry.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557" y="3718662"/>
            <a:ext cx="1864360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solidFill>
                  <a:srgbClr val="007CC2"/>
                </a:solidFill>
                <a:latin typeface="Trebuchet MS"/>
                <a:cs typeface="Trebuchet MS"/>
              </a:rPr>
              <a:t>Accuracy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315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1400" b="1" spc="-165" dirty="0">
                <a:solidFill>
                  <a:srgbClr val="007CC2"/>
                </a:solidFill>
                <a:latin typeface="Trebuchet MS"/>
                <a:cs typeface="Trebuchet MS"/>
              </a:rPr>
              <a:t>ou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155" dirty="0">
                <a:solidFill>
                  <a:srgbClr val="007CC2"/>
                </a:solidFill>
                <a:latin typeface="Trebuchet MS"/>
                <a:cs typeface="Trebuchet MS"/>
              </a:rPr>
              <a:t>Can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395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1400" b="1" spc="-90" dirty="0">
                <a:solidFill>
                  <a:srgbClr val="007CC2"/>
                </a:solidFill>
                <a:latin typeface="Trebuchet MS"/>
                <a:cs typeface="Trebuchet MS"/>
              </a:rPr>
              <a:t>rust</a:t>
            </a:r>
            <a:endParaRPr sz="1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000" spc="-50" dirty="0">
                <a:latin typeface="Tahoma"/>
                <a:cs typeface="Tahoma"/>
              </a:rPr>
              <a:t>Both</a:t>
            </a:r>
            <a:r>
              <a:rPr sz="1000" spc="19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Ultrameter</a:t>
            </a:r>
            <a:r>
              <a:rPr sz="1000" spc="190" dirty="0">
                <a:latin typeface="Tahoma"/>
                <a:cs typeface="Tahoma"/>
              </a:rPr>
              <a:t> </a:t>
            </a:r>
            <a:r>
              <a:rPr sz="1000" spc="-5" dirty="0">
                <a:latin typeface="Century"/>
                <a:cs typeface="Century"/>
              </a:rPr>
              <a:t>II</a:t>
            </a:r>
            <a:r>
              <a:rPr sz="1000" spc="225" dirty="0">
                <a:latin typeface="Century"/>
                <a:cs typeface="Century"/>
              </a:rPr>
              <a:t> </a:t>
            </a:r>
            <a:r>
              <a:rPr sz="1000" spc="-55" dirty="0">
                <a:latin typeface="Tahoma"/>
                <a:cs typeface="Tahoma"/>
              </a:rPr>
              <a:t>models</a:t>
            </a:r>
            <a:r>
              <a:rPr sz="1000" spc="19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deliver</a:t>
            </a:r>
            <a:endParaRPr sz="1000">
              <a:latin typeface="Tahoma"/>
              <a:cs typeface="Tahoma"/>
            </a:endParaRPr>
          </a:p>
          <a:p>
            <a:pPr marL="12700" marR="5080" algn="just">
              <a:lnSpc>
                <a:spcPct val="108300"/>
              </a:lnSpc>
            </a:pPr>
            <a:r>
              <a:rPr sz="1000" spc="-45" dirty="0">
                <a:latin typeface="Tahoma"/>
                <a:cs typeface="Tahoma"/>
              </a:rPr>
              <a:t>performance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of</a:t>
            </a:r>
            <a:r>
              <a:rPr sz="1000" spc="180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±1%</a:t>
            </a:r>
            <a:r>
              <a:rPr sz="1000" spc="12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of</a:t>
            </a:r>
            <a:r>
              <a:rPr sz="1000" spc="18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reading 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(not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merely</a:t>
            </a:r>
            <a:r>
              <a:rPr sz="1000" spc="-55" dirty="0">
                <a:latin typeface="Tahoma"/>
                <a:cs typeface="Tahoma"/>
              </a:rPr>
              <a:t> full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scale).</a:t>
            </a:r>
            <a:r>
              <a:rPr sz="1000" spc="229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This</a:t>
            </a:r>
            <a:r>
              <a:rPr sz="1000" spc="204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high 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level </a:t>
            </a:r>
            <a:r>
              <a:rPr sz="1000" spc="-70" dirty="0">
                <a:latin typeface="Tahoma"/>
                <a:cs typeface="Tahoma"/>
              </a:rPr>
              <a:t>of </a:t>
            </a:r>
            <a:r>
              <a:rPr sz="1000" spc="-50" dirty="0">
                <a:latin typeface="Tahoma"/>
                <a:cs typeface="Tahoma"/>
              </a:rPr>
              <a:t>accuracy has </a:t>
            </a:r>
            <a:r>
              <a:rPr sz="1000" spc="-75" dirty="0">
                <a:latin typeface="Tahoma"/>
                <a:cs typeface="Tahoma"/>
              </a:rPr>
              <a:t>been </a:t>
            </a:r>
            <a:r>
              <a:rPr sz="1000" spc="-65" dirty="0">
                <a:latin typeface="Tahoma"/>
                <a:cs typeface="Tahoma"/>
              </a:rPr>
              <a:t>achieved 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through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advanced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four-electrode 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conductivity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cell</a:t>
            </a:r>
            <a:r>
              <a:rPr sz="1000" spc="27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technology,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 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unique </a:t>
            </a:r>
            <a:r>
              <a:rPr sz="1000" spc="-60" dirty="0">
                <a:latin typeface="Tahoma"/>
                <a:cs typeface="Tahoma"/>
              </a:rPr>
              <a:t>pH/ORP </a:t>
            </a:r>
            <a:r>
              <a:rPr sz="1000" spc="-35" dirty="0">
                <a:latin typeface="Tahoma"/>
                <a:cs typeface="Tahoma"/>
              </a:rPr>
              <a:t>sensor </a:t>
            </a:r>
            <a:r>
              <a:rPr sz="1000" spc="-80" dirty="0">
                <a:latin typeface="Tahoma"/>
                <a:cs typeface="Tahoma"/>
              </a:rPr>
              <a:t>and </a:t>
            </a:r>
            <a:r>
              <a:rPr sz="1000" spc="-65" dirty="0">
                <a:latin typeface="Tahoma"/>
                <a:cs typeface="Tahoma"/>
              </a:rPr>
              <a:t>powerful 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microprocessor-based</a:t>
            </a:r>
            <a:r>
              <a:rPr sz="1000" spc="-204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circuitr</a:t>
            </a:r>
            <a:r>
              <a:rPr sz="1000" spc="-80" dirty="0">
                <a:latin typeface="Tahoma"/>
                <a:cs typeface="Tahoma"/>
              </a:rPr>
              <a:t>y</a:t>
            </a:r>
            <a:r>
              <a:rPr sz="1000" spc="-25" dirty="0">
                <a:latin typeface="Tahoma"/>
                <a:cs typeface="Tahoma"/>
              </a:rPr>
              <a:t>.</a:t>
            </a:r>
            <a:r>
              <a:rPr sz="1000" spc="-204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With  </a:t>
            </a:r>
            <a:r>
              <a:rPr sz="1000" spc="-55" dirty="0">
                <a:latin typeface="Tahoma"/>
                <a:cs typeface="Tahoma"/>
              </a:rPr>
              <a:t>displayed </a:t>
            </a:r>
            <a:r>
              <a:rPr sz="1000" spc="-60" dirty="0">
                <a:latin typeface="Tahoma"/>
                <a:cs typeface="Tahoma"/>
              </a:rPr>
              <a:t>values </a:t>
            </a:r>
            <a:r>
              <a:rPr sz="1000" spc="-70" dirty="0">
                <a:latin typeface="Tahoma"/>
                <a:cs typeface="Tahoma"/>
              </a:rPr>
              <a:t>of </a:t>
            </a:r>
            <a:r>
              <a:rPr sz="1000" spc="-85" dirty="0">
                <a:latin typeface="Tahoma"/>
                <a:cs typeface="Tahoma"/>
              </a:rPr>
              <a:t>up </a:t>
            </a:r>
            <a:r>
              <a:rPr sz="1000" spc="-45" dirty="0">
                <a:latin typeface="Tahoma"/>
                <a:cs typeface="Tahoma"/>
              </a:rPr>
              <a:t>to </a:t>
            </a:r>
            <a:r>
              <a:rPr sz="1000" dirty="0">
                <a:latin typeface="Tahoma"/>
                <a:cs typeface="Tahoma"/>
              </a:rPr>
              <a:t>9999, </a:t>
            </a:r>
            <a:r>
              <a:rPr sz="1000" spc="-55" dirty="0">
                <a:latin typeface="Tahoma"/>
                <a:cs typeface="Tahoma"/>
              </a:rPr>
              <a:t>the 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full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four-digit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LCD</a:t>
            </a:r>
            <a:r>
              <a:rPr sz="1000" spc="-40" dirty="0">
                <a:latin typeface="Tahoma"/>
                <a:cs typeface="Tahoma"/>
              </a:rPr>
              <a:t> ensures </a:t>
            </a:r>
            <a:r>
              <a:rPr sz="1000" spc="-45" dirty="0">
                <a:latin typeface="Tahoma"/>
                <a:cs typeface="Tahoma"/>
              </a:rPr>
              <a:t>resolution  </a:t>
            </a:r>
            <a:r>
              <a:rPr sz="1000" spc="-35" dirty="0">
                <a:latin typeface="Tahoma"/>
                <a:cs typeface="Tahoma"/>
              </a:rPr>
              <a:t>levels</a:t>
            </a:r>
            <a:r>
              <a:rPr sz="1000" spc="5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never</a:t>
            </a:r>
            <a:r>
              <a:rPr sz="1000" spc="5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before</a:t>
            </a:r>
            <a:r>
              <a:rPr sz="1000" spc="5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possible</a:t>
            </a:r>
            <a:r>
              <a:rPr sz="1000" spc="53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557" y="5737962"/>
            <a:ext cx="1869439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000" spc="-25" dirty="0">
                <a:latin typeface="Tahoma"/>
                <a:cs typeface="Tahoma"/>
              </a:rPr>
              <a:t>such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affordable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instruments.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Factory</a:t>
            </a:r>
            <a:r>
              <a:rPr sz="1000" spc="-2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calibrated</a:t>
            </a:r>
            <a:r>
              <a:rPr sz="1000" spc="-20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with</a:t>
            </a:r>
            <a:r>
              <a:rPr sz="1000" spc="-20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NIST</a:t>
            </a:r>
            <a:r>
              <a:rPr sz="1000" spc="-20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traceable  solutions, </a:t>
            </a:r>
            <a:r>
              <a:rPr sz="1000" spc="-60" dirty="0">
                <a:latin typeface="Tahoma"/>
                <a:cs typeface="Tahoma"/>
              </a:rPr>
              <a:t>each</a:t>
            </a:r>
            <a:r>
              <a:rPr sz="1000" spc="19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Ultrameter </a:t>
            </a:r>
            <a:r>
              <a:rPr sz="1000" spc="-5" dirty="0">
                <a:latin typeface="Century"/>
                <a:cs typeface="Century"/>
              </a:rPr>
              <a:t>II </a:t>
            </a:r>
            <a:r>
              <a:rPr sz="1000" spc="-85" dirty="0">
                <a:latin typeface="Tahoma"/>
                <a:cs typeface="Tahoma"/>
              </a:rPr>
              <a:t>may 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be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supplied</a:t>
            </a:r>
            <a:r>
              <a:rPr sz="1000" spc="20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with</a:t>
            </a:r>
            <a:r>
              <a:rPr sz="1000" spc="19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both</a:t>
            </a:r>
            <a:r>
              <a:rPr sz="1000" spc="18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certification 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traceability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and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NIST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traceable 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solutions</a:t>
            </a:r>
            <a:r>
              <a:rPr sz="1000" spc="8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for</a:t>
            </a:r>
            <a:r>
              <a:rPr sz="1000" spc="8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definitive</a:t>
            </a:r>
            <a:r>
              <a:rPr sz="1000" spc="9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calibration.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557" y="6880253"/>
            <a:ext cx="1863725" cy="26428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2075" marR="45720" indent="163195">
              <a:lnSpc>
                <a:spcPct val="107100"/>
              </a:lnSpc>
              <a:spcBef>
                <a:spcPts val="140"/>
              </a:spcBef>
            </a:pPr>
            <a:r>
              <a:rPr sz="900" spc="195" dirty="0">
                <a:solidFill>
                  <a:srgbClr val="007CC2"/>
                </a:solidFill>
                <a:latin typeface="Verdana"/>
                <a:cs typeface="Verdana"/>
              </a:rPr>
              <a:t>Fast </a:t>
            </a:r>
            <a:r>
              <a:rPr sz="900" spc="145" dirty="0">
                <a:solidFill>
                  <a:srgbClr val="007CC2"/>
                </a:solidFill>
                <a:latin typeface="Verdana"/>
                <a:cs typeface="Verdana"/>
              </a:rPr>
              <a:t>and  </a:t>
            </a:r>
            <a:r>
              <a:rPr sz="900" spc="165" dirty="0">
                <a:solidFill>
                  <a:srgbClr val="007CC2"/>
                </a:solidFill>
                <a:latin typeface="Verdana"/>
                <a:cs typeface="Verdana"/>
              </a:rPr>
              <a:t>accurate </a:t>
            </a:r>
            <a:r>
              <a:rPr sz="900" spc="17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70" dirty="0">
                <a:solidFill>
                  <a:srgbClr val="007CC2"/>
                </a:solidFill>
                <a:latin typeface="Verdana"/>
                <a:cs typeface="Verdana"/>
              </a:rPr>
              <a:t>in</a:t>
            </a:r>
            <a:r>
              <a:rPr sz="900" spc="125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55" dirty="0">
                <a:solidFill>
                  <a:srgbClr val="007CC2"/>
                </a:solidFill>
                <a:latin typeface="Verdana"/>
                <a:cs typeface="Verdana"/>
              </a:rPr>
              <a:t>the</a:t>
            </a:r>
            <a:r>
              <a:rPr sz="900" spc="13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35" dirty="0">
                <a:solidFill>
                  <a:srgbClr val="007CC2"/>
                </a:solidFill>
                <a:latin typeface="Verdana"/>
                <a:cs typeface="Verdana"/>
              </a:rPr>
              <a:t>laboratory,</a:t>
            </a:r>
            <a:r>
              <a:rPr sz="900" spc="13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65" dirty="0">
                <a:solidFill>
                  <a:srgbClr val="007CC2"/>
                </a:solidFill>
                <a:latin typeface="Verdana"/>
                <a:cs typeface="Verdana"/>
              </a:rPr>
              <a:t>both </a:t>
            </a:r>
            <a:r>
              <a:rPr sz="900" spc="-30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70" dirty="0">
                <a:solidFill>
                  <a:srgbClr val="007CC2"/>
                </a:solidFill>
                <a:latin typeface="Verdana"/>
                <a:cs typeface="Verdana"/>
              </a:rPr>
              <a:t>Ultrameter </a:t>
            </a:r>
            <a:r>
              <a:rPr sz="1000" spc="-5" dirty="0">
                <a:solidFill>
                  <a:srgbClr val="007CC2"/>
                </a:solidFill>
                <a:latin typeface="Century"/>
                <a:cs typeface="Century"/>
              </a:rPr>
              <a:t>II</a:t>
            </a:r>
            <a:r>
              <a:rPr sz="1000" dirty="0">
                <a:solidFill>
                  <a:srgbClr val="007CC2"/>
                </a:solidFill>
                <a:latin typeface="Century"/>
                <a:cs typeface="Century"/>
              </a:rPr>
              <a:t> </a:t>
            </a:r>
            <a:r>
              <a:rPr sz="900" spc="155" dirty="0">
                <a:solidFill>
                  <a:srgbClr val="007CC2"/>
                </a:solidFill>
                <a:latin typeface="Verdana"/>
                <a:cs typeface="Verdana"/>
              </a:rPr>
              <a:t>models </a:t>
            </a:r>
            <a:r>
              <a:rPr sz="900" spc="160" dirty="0">
                <a:solidFill>
                  <a:srgbClr val="007CC2"/>
                </a:solidFill>
                <a:latin typeface="Verdana"/>
                <a:cs typeface="Verdana"/>
              </a:rPr>
              <a:t> are</a:t>
            </a:r>
            <a:r>
              <a:rPr sz="900" spc="14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55" dirty="0">
                <a:solidFill>
                  <a:srgbClr val="007CC2"/>
                </a:solidFill>
                <a:latin typeface="Verdana"/>
                <a:cs typeface="Verdana"/>
              </a:rPr>
              <a:t>rugged</a:t>
            </a:r>
            <a:r>
              <a:rPr sz="900" spc="145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50" dirty="0">
                <a:solidFill>
                  <a:srgbClr val="007CC2"/>
                </a:solidFill>
                <a:latin typeface="Verdana"/>
                <a:cs typeface="Verdana"/>
              </a:rPr>
              <a:t>enough</a:t>
            </a:r>
            <a:r>
              <a:rPr sz="900" spc="14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65" dirty="0">
                <a:solidFill>
                  <a:srgbClr val="007CC2"/>
                </a:solidFill>
                <a:latin typeface="Verdana"/>
                <a:cs typeface="Verdana"/>
              </a:rPr>
              <a:t>for</a:t>
            </a:r>
            <a:endParaRPr sz="900">
              <a:latin typeface="Verdana"/>
              <a:cs typeface="Verdana"/>
            </a:endParaRPr>
          </a:p>
          <a:p>
            <a:pPr marL="154940" marR="108585" algn="ctr">
              <a:lnSpc>
                <a:spcPct val="111100"/>
              </a:lnSpc>
            </a:pPr>
            <a:r>
              <a:rPr sz="900" spc="70" dirty="0">
                <a:solidFill>
                  <a:srgbClr val="007CC2"/>
                </a:solidFill>
                <a:latin typeface="Verdana"/>
                <a:cs typeface="Verdana"/>
              </a:rPr>
              <a:t>daily</a:t>
            </a:r>
            <a:r>
              <a:rPr sz="900" spc="13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60" dirty="0">
                <a:solidFill>
                  <a:srgbClr val="007CC2"/>
                </a:solidFill>
                <a:latin typeface="Verdana"/>
                <a:cs typeface="Verdana"/>
              </a:rPr>
              <a:t>in-line</a:t>
            </a:r>
            <a:r>
              <a:rPr sz="900" spc="13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40" dirty="0">
                <a:solidFill>
                  <a:srgbClr val="007CC2"/>
                </a:solidFill>
                <a:latin typeface="Verdana"/>
                <a:cs typeface="Verdana"/>
              </a:rPr>
              <a:t>controller </a:t>
            </a:r>
            <a:r>
              <a:rPr sz="900" spc="-30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70" dirty="0">
                <a:solidFill>
                  <a:srgbClr val="007CC2"/>
                </a:solidFill>
                <a:latin typeface="Verdana"/>
                <a:cs typeface="Verdana"/>
              </a:rPr>
              <a:t>checks</a:t>
            </a:r>
            <a:r>
              <a:rPr sz="900" spc="14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70" dirty="0">
                <a:solidFill>
                  <a:srgbClr val="007CC2"/>
                </a:solidFill>
                <a:latin typeface="Verdana"/>
                <a:cs typeface="Verdana"/>
              </a:rPr>
              <a:t>in</a:t>
            </a:r>
            <a:r>
              <a:rPr sz="900" spc="145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25" dirty="0">
                <a:solidFill>
                  <a:srgbClr val="007CC2"/>
                </a:solidFill>
                <a:latin typeface="Verdana"/>
                <a:cs typeface="Verdana"/>
              </a:rPr>
              <a:t>hostile </a:t>
            </a:r>
            <a:r>
              <a:rPr sz="900" spc="130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85" dirty="0">
                <a:solidFill>
                  <a:srgbClr val="007CC2"/>
                </a:solidFill>
                <a:latin typeface="Verdana"/>
                <a:cs typeface="Verdana"/>
              </a:rPr>
              <a:t>process</a:t>
            </a:r>
            <a:r>
              <a:rPr sz="900" spc="85" dirty="0">
                <a:solidFill>
                  <a:srgbClr val="007CC2"/>
                </a:solidFill>
                <a:latin typeface="Verdana"/>
                <a:cs typeface="Verdana"/>
              </a:rPr>
              <a:t> </a:t>
            </a:r>
            <a:r>
              <a:rPr sz="900" spc="125" dirty="0">
                <a:solidFill>
                  <a:srgbClr val="007CC2"/>
                </a:solidFill>
                <a:latin typeface="Verdana"/>
                <a:cs typeface="Verdana"/>
              </a:rPr>
              <a:t>applications.</a:t>
            </a:r>
            <a:endParaRPr sz="9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910"/>
              </a:spcBef>
            </a:pPr>
            <a:r>
              <a:rPr sz="1400" b="1" spc="-130" dirty="0">
                <a:solidFill>
                  <a:srgbClr val="007CC2"/>
                </a:solidFill>
                <a:latin typeface="Trebuchet MS"/>
                <a:cs typeface="Trebuchet MS"/>
              </a:rPr>
              <a:t>Innovative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007CC2"/>
                </a:solidFill>
                <a:latin typeface="Trebuchet MS"/>
                <a:cs typeface="Trebuchet MS"/>
              </a:rPr>
              <a:t>Engineering</a:t>
            </a:r>
            <a:endParaRPr sz="1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000" spc="-90" dirty="0">
                <a:latin typeface="Tahoma"/>
                <a:cs typeface="Tahoma"/>
              </a:rPr>
              <a:t>The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Ultrameter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5" dirty="0">
                <a:latin typeface="Century"/>
                <a:cs typeface="Century"/>
              </a:rPr>
              <a:t>I</a:t>
            </a:r>
            <a:r>
              <a:rPr sz="1000" dirty="0">
                <a:latin typeface="Century"/>
                <a:cs typeface="Century"/>
              </a:rPr>
              <a:t>I</a:t>
            </a:r>
            <a:r>
              <a:rPr sz="1000" spc="-70" dirty="0">
                <a:latin typeface="Century"/>
                <a:cs typeface="Century"/>
              </a:rPr>
              <a:t> </a:t>
            </a:r>
            <a:r>
              <a:rPr sz="1000" spc="-5" dirty="0">
                <a:latin typeface="Tahoma"/>
                <a:cs typeface="Tahoma"/>
              </a:rPr>
              <a:t>is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prime</a:t>
            </a:r>
            <a:r>
              <a:rPr sz="1000" spc="-10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example</a:t>
            </a:r>
            <a:endParaRPr sz="1000">
              <a:latin typeface="Tahoma"/>
              <a:cs typeface="Tahoma"/>
            </a:endParaRPr>
          </a:p>
          <a:p>
            <a:pPr marL="12700" marR="5080" algn="just">
              <a:lnSpc>
                <a:spcPct val="108300"/>
              </a:lnSpc>
            </a:pP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100" dirty="0">
                <a:latin typeface="Tahoma"/>
                <a:cs typeface="Tahoma"/>
              </a:rPr>
              <a:t>how</a:t>
            </a:r>
            <a:r>
              <a:rPr sz="1000" spc="-9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high-tech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engineering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can 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greatly</a:t>
            </a:r>
            <a:r>
              <a:rPr sz="1000" spc="-15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simplify</a:t>
            </a:r>
            <a:r>
              <a:rPr sz="1000" spc="-15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and</a:t>
            </a:r>
            <a:r>
              <a:rPr sz="1000" spc="-15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streamline</a:t>
            </a:r>
            <a:r>
              <a:rPr sz="1000" spc="-15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15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task.  </a:t>
            </a:r>
            <a:r>
              <a:rPr sz="1000" spc="-45" dirty="0">
                <a:latin typeface="Tahoma"/>
                <a:cs typeface="Tahoma"/>
              </a:rPr>
              <a:t>Whether </a:t>
            </a:r>
            <a:r>
              <a:rPr sz="1000" spc="-60" dirty="0">
                <a:latin typeface="Tahoma"/>
                <a:cs typeface="Tahoma"/>
              </a:rPr>
              <a:t>in </a:t>
            </a:r>
            <a:r>
              <a:rPr sz="1000" spc="-55" dirty="0">
                <a:latin typeface="Tahoma"/>
                <a:cs typeface="Tahoma"/>
              </a:rPr>
              <a:t>the </a:t>
            </a:r>
            <a:r>
              <a:rPr sz="1000" spc="-50" dirty="0">
                <a:latin typeface="Tahoma"/>
                <a:cs typeface="Tahoma"/>
              </a:rPr>
              <a:t>lab, </a:t>
            </a:r>
            <a:r>
              <a:rPr sz="1000" spc="-40" dirty="0">
                <a:latin typeface="Tahoma"/>
                <a:cs typeface="Tahoma"/>
              </a:rPr>
              <a:t>industrial </a:t>
            </a:r>
            <a:r>
              <a:rPr sz="1000" spc="-50" dirty="0">
                <a:latin typeface="Tahoma"/>
                <a:cs typeface="Tahoma"/>
              </a:rPr>
              <a:t>plant, 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or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remote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field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location,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merely:</a:t>
            </a:r>
            <a:endParaRPr sz="1000">
              <a:latin typeface="Tahoma"/>
              <a:cs typeface="Tahoma"/>
            </a:endParaRPr>
          </a:p>
          <a:p>
            <a:pPr marL="322580" indent="-145415" algn="just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323215" algn="l"/>
              </a:tabLst>
            </a:pPr>
            <a:r>
              <a:rPr sz="1000" spc="-35" dirty="0">
                <a:latin typeface="Tahoma"/>
                <a:cs typeface="Tahoma"/>
              </a:rPr>
              <a:t>Fill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cell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cup</a:t>
            </a:r>
            <a:endParaRPr sz="1000">
              <a:latin typeface="Tahoma"/>
              <a:cs typeface="Tahoma"/>
            </a:endParaRPr>
          </a:p>
          <a:p>
            <a:pPr marL="322580" indent="-145415" algn="just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323215" algn="l"/>
              </a:tabLst>
            </a:pPr>
            <a:r>
              <a:rPr sz="1000" spc="-50" dirty="0">
                <a:latin typeface="Tahoma"/>
                <a:cs typeface="Tahoma"/>
              </a:rPr>
              <a:t>Push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parameter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key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7121" y="367259"/>
            <a:ext cx="1863725" cy="12680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77800" algn="just">
              <a:lnSpc>
                <a:spcPct val="100000"/>
              </a:lnSpc>
              <a:spcBef>
                <a:spcPts val="500"/>
              </a:spcBef>
            </a:pPr>
            <a:r>
              <a:rPr sz="1000" spc="-10" dirty="0">
                <a:latin typeface="Tahoma"/>
                <a:cs typeface="Tahoma"/>
              </a:rPr>
              <a:t>3. </a:t>
            </a:r>
            <a:r>
              <a:rPr sz="1000" spc="-200" dirty="0">
                <a:latin typeface="Tahoma"/>
                <a:cs typeface="Tahoma"/>
              </a:rPr>
              <a:t>T</a:t>
            </a:r>
            <a:r>
              <a:rPr sz="1000" spc="-80" dirty="0">
                <a:latin typeface="Tahoma"/>
                <a:cs typeface="Tahoma"/>
              </a:rPr>
              <a:t>ake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reading</a:t>
            </a:r>
            <a:endParaRPr sz="1000">
              <a:latin typeface="Tahoma"/>
              <a:cs typeface="Tahoma"/>
            </a:endParaRPr>
          </a:p>
          <a:p>
            <a:pPr marL="12700" marR="5080" algn="just">
              <a:lnSpc>
                <a:spcPct val="108300"/>
              </a:lnSpc>
              <a:spcBef>
                <a:spcPts val="300"/>
              </a:spcBef>
            </a:pPr>
            <a:r>
              <a:rPr sz="1000" spc="-45" dirty="0">
                <a:latin typeface="Tahoma"/>
                <a:cs typeface="Tahoma"/>
              </a:rPr>
              <a:t>Temperature</a:t>
            </a:r>
            <a:r>
              <a:rPr sz="1000" spc="2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compensation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and </a:t>
            </a:r>
            <a:r>
              <a:rPr sz="1000" spc="-60" dirty="0">
                <a:latin typeface="Tahoma"/>
                <a:cs typeface="Tahoma"/>
              </a:rPr>
              <a:t> range </a:t>
            </a:r>
            <a:r>
              <a:rPr sz="1000" spc="-40" dirty="0">
                <a:latin typeface="Tahoma"/>
                <a:cs typeface="Tahoma"/>
              </a:rPr>
              <a:t>selection are </a:t>
            </a:r>
            <a:r>
              <a:rPr sz="1000" spc="-65" dirty="0">
                <a:latin typeface="Tahoma"/>
                <a:cs typeface="Tahoma"/>
              </a:rPr>
              <a:t>both </a:t>
            </a:r>
            <a:r>
              <a:rPr sz="1000" spc="-45" dirty="0">
                <a:latin typeface="Tahoma"/>
                <a:cs typeface="Tahoma"/>
              </a:rPr>
              <a:t>rapid </a:t>
            </a:r>
            <a:r>
              <a:rPr sz="1000" spc="-80" dirty="0">
                <a:latin typeface="Tahoma"/>
                <a:cs typeface="Tahoma"/>
              </a:rPr>
              <a:t>and 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automatic. </a:t>
            </a:r>
            <a:r>
              <a:rPr sz="1000" spc="-90" dirty="0">
                <a:latin typeface="Tahoma"/>
                <a:cs typeface="Tahoma"/>
              </a:rPr>
              <a:t>The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Ultrameter </a:t>
            </a:r>
            <a:r>
              <a:rPr sz="1000" spc="-5" dirty="0">
                <a:latin typeface="Century"/>
                <a:cs typeface="Century"/>
              </a:rPr>
              <a:t>II </a:t>
            </a:r>
            <a:r>
              <a:rPr sz="1000" spc="-5" dirty="0">
                <a:latin typeface="Tahoma"/>
                <a:cs typeface="Tahoma"/>
              </a:rPr>
              <a:t>is </a:t>
            </a:r>
            <a:r>
              <a:rPr sz="1000" spc="-65" dirty="0">
                <a:latin typeface="Tahoma"/>
                <a:cs typeface="Tahoma"/>
              </a:rPr>
              <a:t>a 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true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one-hand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operation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instrument.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130" dirty="0">
                <a:solidFill>
                  <a:srgbClr val="007CC2"/>
                </a:solidFill>
                <a:latin typeface="Trebuchet MS"/>
                <a:cs typeface="Trebuchet MS"/>
              </a:rPr>
              <a:t>Easy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130" dirty="0">
                <a:solidFill>
                  <a:srgbClr val="007CC2"/>
                </a:solidFill>
                <a:latin typeface="Trebuchet MS"/>
                <a:cs typeface="Trebuchet MS"/>
              </a:rPr>
              <a:t>to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120" dirty="0">
                <a:solidFill>
                  <a:srgbClr val="007CC2"/>
                </a:solidFill>
                <a:latin typeface="Trebuchet MS"/>
                <a:cs typeface="Trebuchet MS"/>
              </a:rPr>
              <a:t>Calibrate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7121" y="1599183"/>
            <a:ext cx="186436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latin typeface="Tahoma"/>
                <a:cs typeface="Tahoma"/>
              </a:rPr>
              <a:t>All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calibrations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are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quickly </a:t>
            </a:r>
            <a:r>
              <a:rPr sz="1000" spc="-35" dirty="0">
                <a:latin typeface="Tahoma"/>
                <a:cs typeface="Tahoma"/>
              </a:rPr>
              <a:t> accomplished</a:t>
            </a:r>
            <a:r>
              <a:rPr sz="1000" spc="73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by</a:t>
            </a:r>
            <a:r>
              <a:rPr sz="1000" spc="210" dirty="0">
                <a:latin typeface="Tahoma"/>
                <a:cs typeface="Tahoma"/>
              </a:rPr>
              <a:t> </a:t>
            </a:r>
            <a:r>
              <a:rPr sz="1000" spc="2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pressing</a:t>
            </a:r>
            <a:r>
              <a:rPr sz="1000" spc="74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the</a:t>
            </a:r>
            <a:endParaRPr sz="1000">
              <a:latin typeface="Tahoma"/>
              <a:cs typeface="Tahoma"/>
            </a:endParaRPr>
          </a:p>
          <a:p>
            <a:pPr marL="12700" marR="5080" algn="just">
              <a:lnSpc>
                <a:spcPct val="108300"/>
              </a:lnSpc>
            </a:pPr>
            <a:r>
              <a:rPr sz="1000" spc="-100" dirty="0">
                <a:latin typeface="Arial"/>
                <a:cs typeface="Arial"/>
              </a:rPr>
              <a:t>▲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or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100" dirty="0">
                <a:latin typeface="Arial"/>
                <a:cs typeface="Arial"/>
              </a:rPr>
              <a:t>▼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70" dirty="0">
                <a:latin typeface="Tahoma"/>
                <a:cs typeface="Tahoma"/>
              </a:rPr>
              <a:t>keys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to</a:t>
            </a:r>
            <a:r>
              <a:rPr sz="1000" spc="2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agree</a:t>
            </a:r>
            <a:r>
              <a:rPr sz="1000" spc="204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with</a:t>
            </a:r>
            <a:r>
              <a:rPr sz="1000" spc="19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our 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NIST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traceable</a:t>
            </a:r>
            <a:r>
              <a:rPr sz="1000" spc="-3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Standard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Solution. 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When</a:t>
            </a:r>
            <a:r>
              <a:rPr sz="1000" spc="6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calibration</a:t>
            </a:r>
            <a:r>
              <a:rPr sz="1000" spc="60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is</a:t>
            </a:r>
            <a:r>
              <a:rPr sz="1000" spc="60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necessary,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7121" y="2424683"/>
            <a:ext cx="1866900" cy="571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000" spc="-30" dirty="0">
                <a:latin typeface="Tahoma"/>
                <a:cs typeface="Tahoma"/>
              </a:rPr>
              <a:t>display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prompts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simplify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pH 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calibration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and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make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sure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the 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correct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buffer</a:t>
            </a:r>
            <a:r>
              <a:rPr sz="1000" spc="49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is</a:t>
            </a:r>
            <a:r>
              <a:rPr sz="1000" spc="3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being</a:t>
            </a:r>
            <a:r>
              <a:rPr sz="1000" spc="204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used. 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Plus,</a:t>
            </a:r>
            <a:r>
              <a:rPr sz="1000" spc="27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all</a:t>
            </a:r>
            <a:r>
              <a:rPr sz="1000" spc="-25" dirty="0">
                <a:latin typeface="Tahoma"/>
                <a:cs typeface="Tahoma"/>
              </a:rPr>
              <a:t> parameters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(excluding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factory-set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temperature)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have</a:t>
            </a:r>
            <a:r>
              <a:rPr sz="1000" spc="-75" dirty="0">
                <a:latin typeface="Tahoma"/>
                <a:cs typeface="Tahoma"/>
              </a:rPr>
              <a:t> an 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internal </a:t>
            </a:r>
            <a:r>
              <a:rPr sz="1000" spc="-40" dirty="0">
                <a:latin typeface="Tahoma"/>
                <a:cs typeface="Tahoma"/>
              </a:rPr>
              <a:t>electronic </a:t>
            </a:r>
            <a:r>
              <a:rPr sz="1000" spc="-35" dirty="0">
                <a:latin typeface="Tahoma"/>
                <a:cs typeface="Tahoma"/>
              </a:rPr>
              <a:t>setting </a:t>
            </a:r>
            <a:r>
              <a:rPr sz="1000" spc="-40" dirty="0">
                <a:latin typeface="Tahoma"/>
                <a:cs typeface="Tahoma"/>
              </a:rPr>
              <a:t>that </a:t>
            </a:r>
            <a:r>
              <a:rPr sz="1000" spc="-60" dirty="0">
                <a:latin typeface="Tahoma"/>
                <a:cs typeface="Tahoma"/>
              </a:rPr>
              <a:t>can 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be</a:t>
            </a:r>
            <a:r>
              <a:rPr sz="1000" spc="4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used</a:t>
            </a:r>
            <a:r>
              <a:rPr sz="1000" spc="20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for</a:t>
            </a:r>
            <a:r>
              <a:rPr sz="1000" spc="2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field</a:t>
            </a:r>
            <a:r>
              <a:rPr sz="1000" spc="2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calibration</a:t>
            </a:r>
            <a:r>
              <a:rPr sz="1000" spc="22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and </a:t>
            </a:r>
            <a:r>
              <a:rPr sz="1000" spc="-7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as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check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90" dirty="0">
                <a:latin typeface="Tahoma"/>
                <a:cs typeface="Tahoma"/>
              </a:rPr>
              <a:t>on</a:t>
            </a:r>
            <a:r>
              <a:rPr sz="1000" spc="-8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pH/ORP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sensor</a:t>
            </a:r>
            <a:r>
              <a:rPr sz="1000" spc="13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life.</a:t>
            </a:r>
            <a:endParaRPr sz="1000">
              <a:latin typeface="Tahoma"/>
              <a:cs typeface="Tahoma"/>
            </a:endParaRPr>
          </a:p>
          <a:p>
            <a:pPr marL="12700" algn="just">
              <a:lnSpc>
                <a:spcPts val="1380"/>
              </a:lnSpc>
            </a:pPr>
            <a:r>
              <a:rPr sz="1400" b="1" spc="-155" dirty="0">
                <a:solidFill>
                  <a:srgbClr val="007CC2"/>
                </a:solidFill>
                <a:latin typeface="Trebuchet MS"/>
                <a:cs typeface="Trebuchet MS"/>
              </a:rPr>
              <a:t>Advanced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135" dirty="0">
                <a:solidFill>
                  <a:srgbClr val="007CC2"/>
                </a:solidFill>
                <a:latin typeface="Trebuchet MS"/>
                <a:cs typeface="Trebuchet MS"/>
              </a:rPr>
              <a:t>Features</a:t>
            </a:r>
            <a:endParaRPr sz="1400">
              <a:latin typeface="Trebuchet MS"/>
              <a:cs typeface="Trebuchet MS"/>
            </a:endParaRPr>
          </a:p>
          <a:p>
            <a:pPr marL="114935" indent="-102870">
              <a:lnSpc>
                <a:spcPct val="100000"/>
              </a:lnSpc>
              <a:spcBef>
                <a:spcPts val="20"/>
              </a:spcBef>
              <a:buChar char="•"/>
              <a:tabLst>
                <a:tab pos="115570" algn="l"/>
              </a:tabLst>
            </a:pPr>
            <a:r>
              <a:rPr sz="1000" spc="10" dirty="0">
                <a:latin typeface="Tahoma"/>
                <a:cs typeface="Tahoma"/>
              </a:rPr>
              <a:t>3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solution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standards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for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greatest</a:t>
            </a:r>
            <a:endParaRPr sz="1000">
              <a:latin typeface="Tahoma"/>
              <a:cs typeface="Tahoma"/>
            </a:endParaRPr>
          </a:p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ahoma"/>
                <a:cs typeface="Tahoma"/>
              </a:rPr>
              <a:t>accuracy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diverse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applications</a:t>
            </a:r>
            <a:endParaRPr sz="1000">
              <a:latin typeface="Tahoma"/>
              <a:cs typeface="Tahoma"/>
            </a:endParaRPr>
          </a:p>
          <a:p>
            <a:pPr marL="114935" marR="318770" indent="-102870">
              <a:lnSpc>
                <a:spcPct val="108300"/>
              </a:lnSpc>
              <a:spcBef>
                <a:spcPts val="515"/>
              </a:spcBef>
              <a:buChar char="•"/>
              <a:tabLst>
                <a:tab pos="115570" algn="l"/>
              </a:tabLst>
            </a:pPr>
            <a:r>
              <a:rPr sz="1000" spc="-65" dirty="0">
                <a:latin typeface="Tahoma"/>
                <a:cs typeface="Tahoma"/>
              </a:rPr>
              <a:t>Fully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automatic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temperature  </a:t>
            </a:r>
            <a:r>
              <a:rPr sz="1000" spc="-55" dirty="0">
                <a:latin typeface="Tahoma"/>
                <a:cs typeface="Tahoma"/>
              </a:rPr>
              <a:t>compensation</a:t>
            </a:r>
            <a:endParaRPr sz="1000">
              <a:latin typeface="Tahoma"/>
              <a:cs typeface="Tahoma"/>
            </a:endParaRPr>
          </a:p>
          <a:p>
            <a:pPr marL="114935" marR="39370" indent="-102870">
              <a:lnSpc>
                <a:spcPct val="108300"/>
              </a:lnSpc>
              <a:spcBef>
                <a:spcPts val="515"/>
              </a:spcBef>
              <a:buChar char="•"/>
              <a:tabLst>
                <a:tab pos="115570" algn="l"/>
              </a:tabLst>
            </a:pPr>
            <a:r>
              <a:rPr sz="1000" spc="-25" dirty="0">
                <a:latin typeface="Tahoma"/>
                <a:cs typeface="Tahoma"/>
              </a:rPr>
              <a:t>User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adjustable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temperature 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compensation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(</a:t>
            </a:r>
            <a:r>
              <a:rPr sz="1000" spc="-135" dirty="0">
                <a:latin typeface="Tahoma"/>
                <a:cs typeface="Tahoma"/>
              </a:rPr>
              <a:t>u</a:t>
            </a:r>
            <a:r>
              <a:rPr sz="1000" spc="-75" dirty="0">
                <a:latin typeface="Tahoma"/>
                <a:cs typeface="Tahoma"/>
              </a:rPr>
              <a:t>p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t</a:t>
            </a:r>
            <a:r>
              <a:rPr sz="1000" spc="-80" dirty="0">
                <a:latin typeface="Tahoma"/>
                <a:cs typeface="Tahoma"/>
              </a:rPr>
              <a:t>o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9</a:t>
            </a:r>
            <a:r>
              <a:rPr sz="1000" spc="-50" dirty="0">
                <a:latin typeface="Tahoma"/>
                <a:cs typeface="Tahoma"/>
              </a:rPr>
              <a:t>.</a:t>
            </a:r>
            <a:r>
              <a:rPr sz="1000" spc="-15" dirty="0">
                <a:latin typeface="Tahoma"/>
                <a:cs typeface="Tahoma"/>
              </a:rPr>
              <a:t>99</a:t>
            </a:r>
            <a:r>
              <a:rPr sz="1000" spc="-210" dirty="0">
                <a:latin typeface="Tahoma"/>
                <a:cs typeface="Tahoma"/>
              </a:rPr>
              <a:t>%</a:t>
            </a:r>
            <a:r>
              <a:rPr sz="1000" spc="-114" dirty="0">
                <a:latin typeface="Tahoma"/>
                <a:cs typeface="Tahoma"/>
              </a:rPr>
              <a:t>/</a:t>
            </a:r>
            <a:r>
              <a:rPr sz="1000" spc="-100" dirty="0">
                <a:latin typeface="Tahoma"/>
                <a:cs typeface="Tahoma"/>
              </a:rPr>
              <a:t>°</a:t>
            </a:r>
            <a:r>
              <a:rPr sz="1000" spc="-55" dirty="0">
                <a:latin typeface="Tahoma"/>
                <a:cs typeface="Tahoma"/>
              </a:rPr>
              <a:t>C</a:t>
            </a:r>
            <a:r>
              <a:rPr sz="1000" spc="-80" dirty="0">
                <a:latin typeface="Tahoma"/>
                <a:cs typeface="Tahoma"/>
              </a:rPr>
              <a:t>)  </a:t>
            </a:r>
            <a:r>
              <a:rPr sz="1000" spc="-70" dirty="0">
                <a:latin typeface="Tahoma"/>
                <a:cs typeface="Tahoma"/>
              </a:rPr>
              <a:t>which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also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allows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TC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be  </a:t>
            </a:r>
            <a:r>
              <a:rPr sz="1000" spc="-50" dirty="0">
                <a:latin typeface="Tahoma"/>
                <a:cs typeface="Tahoma"/>
              </a:rPr>
              <a:t>disabled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for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applications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requiring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non-compensated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readings.</a:t>
            </a:r>
            <a:endParaRPr sz="1000">
              <a:latin typeface="Tahoma"/>
              <a:cs typeface="Tahoma"/>
            </a:endParaRPr>
          </a:p>
          <a:p>
            <a:pPr marL="114935" marR="104139" indent="-102870">
              <a:lnSpc>
                <a:spcPct val="108300"/>
              </a:lnSpc>
              <a:spcBef>
                <a:spcPts val="219"/>
              </a:spcBef>
              <a:buChar char="•"/>
              <a:tabLst>
                <a:tab pos="115570" algn="l"/>
              </a:tabLst>
            </a:pPr>
            <a:r>
              <a:rPr sz="1000" spc="-25" dirty="0">
                <a:latin typeface="Tahoma"/>
                <a:cs typeface="Tahoma"/>
              </a:rPr>
              <a:t>User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adjustable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conductivity/ 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TDS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conversion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ratio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for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greater  </a:t>
            </a:r>
            <a:r>
              <a:rPr sz="1000" spc="-50" dirty="0">
                <a:latin typeface="Tahoma"/>
                <a:cs typeface="Tahoma"/>
              </a:rPr>
              <a:t>accuracy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95" dirty="0">
                <a:latin typeface="Tahoma"/>
                <a:cs typeface="Tahoma"/>
              </a:rPr>
              <a:t>when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measuring  </a:t>
            </a:r>
            <a:r>
              <a:rPr sz="1000" spc="-45" dirty="0">
                <a:latin typeface="Tahoma"/>
                <a:cs typeface="Tahoma"/>
              </a:rPr>
              <a:t>solutions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not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contained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 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microprocessor.</a:t>
            </a:r>
            <a:endParaRPr sz="1000">
              <a:latin typeface="Tahoma"/>
              <a:cs typeface="Tahoma"/>
            </a:endParaRPr>
          </a:p>
          <a:p>
            <a:pPr marL="114935" marR="106045" indent="-102870">
              <a:lnSpc>
                <a:spcPct val="108300"/>
              </a:lnSpc>
              <a:spcBef>
                <a:spcPts val="215"/>
              </a:spcBef>
              <a:buChar char="•"/>
              <a:tabLst>
                <a:tab pos="115570" algn="l"/>
              </a:tabLst>
            </a:pPr>
            <a:r>
              <a:rPr sz="1000" spc="-55" dirty="0">
                <a:latin typeface="Tahoma"/>
                <a:cs typeface="Tahoma"/>
              </a:rPr>
              <a:t>Auto-shutoff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maximizes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-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life </a:t>
            </a:r>
            <a:r>
              <a:rPr sz="1000" spc="-4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of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single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9V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battery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to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more  </a:t>
            </a:r>
            <a:r>
              <a:rPr sz="1000" spc="-65" dirty="0">
                <a:latin typeface="Tahoma"/>
                <a:cs typeface="Tahoma"/>
              </a:rPr>
              <a:t>than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10" dirty="0">
                <a:latin typeface="Tahoma"/>
                <a:cs typeface="Tahoma"/>
              </a:rPr>
              <a:t>100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hours/5000</a:t>
            </a:r>
            <a:r>
              <a:rPr sz="1000" spc="-10" dirty="0">
                <a:latin typeface="Tahoma"/>
                <a:cs typeface="Tahoma"/>
              </a:rPr>
              <a:t> tests.</a:t>
            </a:r>
            <a:endParaRPr sz="1000">
              <a:latin typeface="Tahoma"/>
              <a:cs typeface="Tahoma"/>
            </a:endParaRPr>
          </a:p>
          <a:p>
            <a:pPr marL="114935" marR="116839" indent="-102870">
              <a:lnSpc>
                <a:spcPct val="108300"/>
              </a:lnSpc>
              <a:spcBef>
                <a:spcPts val="215"/>
              </a:spcBef>
              <a:buChar char="•"/>
              <a:tabLst>
                <a:tab pos="115570" algn="l"/>
              </a:tabLst>
            </a:pPr>
            <a:r>
              <a:rPr sz="1000" spc="-60" dirty="0">
                <a:latin typeface="Tahoma"/>
                <a:cs typeface="Tahoma"/>
              </a:rPr>
              <a:t>Non-volatile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microprocessor 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provides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data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back-up,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75" dirty="0">
                <a:latin typeface="Tahoma"/>
                <a:cs typeface="Tahoma"/>
              </a:rPr>
              <a:t>even  </a:t>
            </a:r>
            <a:r>
              <a:rPr sz="1000" spc="-95" dirty="0">
                <a:latin typeface="Tahoma"/>
                <a:cs typeface="Tahoma"/>
              </a:rPr>
              <a:t>when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battery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changed.  </a:t>
            </a:r>
            <a:r>
              <a:rPr sz="1000" spc="-55" dirty="0">
                <a:latin typeface="Tahoma"/>
                <a:cs typeface="Tahoma"/>
              </a:rPr>
              <a:t>This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assures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all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calibrations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80" dirty="0">
                <a:latin typeface="Tahoma"/>
                <a:cs typeface="Tahoma"/>
              </a:rPr>
              <a:t>and </a:t>
            </a:r>
            <a:r>
              <a:rPr sz="1000" spc="-29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memory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data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will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be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retained.</a:t>
            </a:r>
            <a:endParaRPr sz="1000">
              <a:latin typeface="Tahoma"/>
              <a:cs typeface="Tahoma"/>
            </a:endParaRPr>
          </a:p>
          <a:p>
            <a:pPr marL="114935" marR="165100" indent="-102870">
              <a:lnSpc>
                <a:spcPct val="108300"/>
              </a:lnSpc>
              <a:spcBef>
                <a:spcPts val="215"/>
              </a:spcBef>
              <a:buChar char="•"/>
              <a:tabLst>
                <a:tab pos="115570" algn="l"/>
              </a:tabLst>
            </a:pPr>
            <a:r>
              <a:rPr sz="1000" spc="-65" dirty="0">
                <a:latin typeface="Tahoma"/>
                <a:cs typeface="Tahoma"/>
              </a:rPr>
              <a:t>Extended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life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pH/ORP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sensor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is  </a:t>
            </a:r>
            <a:r>
              <a:rPr sz="1000" spc="-35" dirty="0">
                <a:latin typeface="Tahoma"/>
                <a:cs typeface="Tahoma"/>
              </a:rPr>
              <a:t>user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replaceable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in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the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field.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7121" y="8231771"/>
            <a:ext cx="1857375" cy="133921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b="1" spc="-100" dirty="0">
                <a:solidFill>
                  <a:srgbClr val="007CC2"/>
                </a:solidFill>
                <a:latin typeface="Trebuchet MS"/>
                <a:cs typeface="Trebuchet MS"/>
              </a:rPr>
              <a:t>Multiple</a:t>
            </a:r>
            <a:r>
              <a:rPr sz="14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400" b="1" spc="-114" dirty="0">
                <a:solidFill>
                  <a:srgbClr val="007CC2"/>
                </a:solidFill>
                <a:latin typeface="Trebuchet MS"/>
                <a:cs typeface="Trebuchet MS"/>
              </a:rPr>
              <a:t>Applications</a:t>
            </a:r>
            <a:endParaRPr sz="1400">
              <a:latin typeface="Trebuchet MS"/>
              <a:cs typeface="Trebuchet MS"/>
            </a:endParaRPr>
          </a:p>
          <a:p>
            <a:pPr marL="114935" indent="-102870">
              <a:lnSpc>
                <a:spcPts val="1310"/>
              </a:lnSpc>
              <a:spcBef>
                <a:spcPts val="370"/>
              </a:spcBef>
              <a:buSzPct val="90909"/>
              <a:buFont typeface="Tahoma"/>
              <a:buChar char="•"/>
              <a:tabLst>
                <a:tab pos="115570" algn="l"/>
              </a:tabLst>
            </a:pPr>
            <a:r>
              <a:rPr sz="1100" b="1" spc="-70" dirty="0">
                <a:latin typeface="Trebuchet MS"/>
                <a:cs typeface="Trebuchet MS"/>
              </a:rPr>
              <a:t>Irrigation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W</a:t>
            </a:r>
            <a:r>
              <a:rPr sz="1100" b="1" spc="-90" dirty="0">
                <a:latin typeface="Trebuchet MS"/>
                <a:cs typeface="Trebuchet MS"/>
              </a:rPr>
              <a:t>ater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000" spc="45" dirty="0">
                <a:latin typeface="Tahoma"/>
                <a:cs typeface="Tahoma"/>
              </a:rPr>
              <a:t>•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100" b="1" spc="-105" dirty="0">
                <a:latin typeface="Trebuchet MS"/>
                <a:cs typeface="Trebuchet MS"/>
              </a:rPr>
              <a:t>Hydroponics</a:t>
            </a:r>
            <a:endParaRPr sz="1100">
              <a:latin typeface="Trebuchet MS"/>
              <a:cs typeface="Trebuchet MS"/>
            </a:endParaRPr>
          </a:p>
          <a:p>
            <a:pPr marL="114935" indent="-102870">
              <a:lnSpc>
                <a:spcPts val="1300"/>
              </a:lnSpc>
              <a:buSzPct val="90909"/>
              <a:buFont typeface="Tahoma"/>
              <a:buChar char="•"/>
              <a:tabLst>
                <a:tab pos="115570" algn="l"/>
              </a:tabLst>
            </a:pPr>
            <a:r>
              <a:rPr sz="1100" b="1" spc="-165" dirty="0">
                <a:latin typeface="Trebuchet MS"/>
                <a:cs typeface="Trebuchet MS"/>
              </a:rPr>
              <a:t>L</a:t>
            </a:r>
            <a:r>
              <a:rPr sz="1100" b="1" spc="-85" dirty="0">
                <a:latin typeface="Trebuchet MS"/>
                <a:cs typeface="Trebuchet MS"/>
              </a:rPr>
              <a:t>aboratories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000" spc="45" dirty="0">
                <a:latin typeface="Tahoma"/>
                <a:cs typeface="Tahoma"/>
              </a:rPr>
              <a:t>•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W</a:t>
            </a:r>
            <a:r>
              <a:rPr sz="1100" b="1" spc="-85" dirty="0">
                <a:latin typeface="Trebuchet MS"/>
                <a:cs typeface="Trebuchet MS"/>
              </a:rPr>
              <a:t>astewater</a:t>
            </a:r>
            <a:endParaRPr sz="1100">
              <a:latin typeface="Trebuchet MS"/>
              <a:cs typeface="Trebuchet MS"/>
            </a:endParaRPr>
          </a:p>
          <a:p>
            <a:pPr marL="114935" indent="-102870">
              <a:lnSpc>
                <a:spcPts val="1300"/>
              </a:lnSpc>
              <a:buSzPct val="90909"/>
              <a:buFont typeface="Tahoma"/>
              <a:buChar char="•"/>
              <a:tabLst>
                <a:tab pos="115570" algn="l"/>
              </a:tabLst>
            </a:pPr>
            <a:r>
              <a:rPr sz="1100" b="1" spc="-90" dirty="0">
                <a:latin typeface="Trebuchet MS"/>
                <a:cs typeface="Trebuchet MS"/>
              </a:rPr>
              <a:t>Reverse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100" b="1" spc="-85" dirty="0">
                <a:latin typeface="Trebuchet MS"/>
                <a:cs typeface="Trebuchet MS"/>
              </a:rPr>
              <a:t>Osmosis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000" spc="45" dirty="0">
                <a:latin typeface="Tahoma"/>
                <a:cs typeface="Tahoma"/>
              </a:rPr>
              <a:t>•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rebuchet MS"/>
                <a:cs typeface="Trebuchet MS"/>
              </a:rPr>
              <a:t>Deionization</a:t>
            </a:r>
            <a:endParaRPr sz="1100">
              <a:latin typeface="Trebuchet MS"/>
              <a:cs typeface="Trebuchet MS"/>
            </a:endParaRPr>
          </a:p>
          <a:p>
            <a:pPr marL="114935" indent="-102870">
              <a:lnSpc>
                <a:spcPts val="1300"/>
              </a:lnSpc>
              <a:buSzPct val="90909"/>
              <a:buFont typeface="Tahoma"/>
              <a:buChar char="•"/>
              <a:tabLst>
                <a:tab pos="115570" algn="l"/>
              </a:tabLst>
            </a:pPr>
            <a:r>
              <a:rPr sz="1100" b="1" spc="-95" dirty="0">
                <a:latin typeface="Trebuchet MS"/>
                <a:cs typeface="Trebuchet MS"/>
              </a:rPr>
              <a:t>Cooling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100" b="1" spc="-310" dirty="0">
                <a:latin typeface="Trebuchet MS"/>
                <a:cs typeface="Trebuchet MS"/>
              </a:rPr>
              <a:t>T</a:t>
            </a:r>
            <a:r>
              <a:rPr sz="1100" b="1" spc="-75" dirty="0">
                <a:latin typeface="Trebuchet MS"/>
                <a:cs typeface="Trebuchet MS"/>
              </a:rPr>
              <a:t>owers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000" spc="45" dirty="0">
                <a:latin typeface="Tahoma"/>
                <a:cs typeface="Tahoma"/>
              </a:rPr>
              <a:t>•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rebuchet MS"/>
                <a:cs typeface="Trebuchet MS"/>
              </a:rPr>
              <a:t>Environmental</a:t>
            </a:r>
            <a:endParaRPr sz="1100">
              <a:latin typeface="Trebuchet MS"/>
              <a:cs typeface="Trebuchet MS"/>
            </a:endParaRPr>
          </a:p>
          <a:p>
            <a:pPr marL="120650" marR="65405" indent="-108585">
              <a:lnSpc>
                <a:spcPts val="1300"/>
              </a:lnSpc>
              <a:spcBef>
                <a:spcPts val="50"/>
              </a:spcBef>
              <a:buSzPct val="90909"/>
              <a:buFont typeface="Tahoma"/>
              <a:buChar char="•"/>
              <a:tabLst>
                <a:tab pos="115570" algn="l"/>
              </a:tabLst>
            </a:pPr>
            <a:r>
              <a:rPr sz="1100" b="1" spc="-95" dirty="0">
                <a:latin typeface="Trebuchet MS"/>
                <a:cs typeface="Trebuchet MS"/>
              </a:rPr>
              <a:t>Desalination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000" spc="45" dirty="0">
                <a:latin typeface="Tahoma"/>
                <a:cs typeface="Tahoma"/>
              </a:rPr>
              <a:t>•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rebuchet MS"/>
                <a:cs typeface="Trebuchet MS"/>
              </a:rPr>
              <a:t>Fountain  </a:t>
            </a:r>
            <a:r>
              <a:rPr sz="1100" b="1" spc="-85" dirty="0">
                <a:latin typeface="Trebuchet MS"/>
                <a:cs typeface="Trebuchet MS"/>
              </a:rPr>
              <a:t>Solutions</a:t>
            </a:r>
            <a:r>
              <a:rPr sz="1100" b="1" spc="-30" dirty="0">
                <a:latin typeface="Trebuchet MS"/>
                <a:cs typeface="Trebuchet MS"/>
              </a:rPr>
              <a:t> • </a:t>
            </a:r>
            <a:r>
              <a:rPr sz="1100" b="1" spc="-130" dirty="0">
                <a:latin typeface="Trebuchet MS"/>
                <a:cs typeface="Trebuchet MS"/>
              </a:rPr>
              <a:t>Homeland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100" b="1" spc="-85" dirty="0">
                <a:latin typeface="Trebuchet MS"/>
                <a:cs typeface="Trebuchet MS"/>
              </a:rPr>
              <a:t>Security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3846" y="237929"/>
            <a:ext cx="2776855" cy="59499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indent="116205">
              <a:lnSpc>
                <a:spcPts val="2000"/>
              </a:lnSpc>
              <a:spcBef>
                <a:spcPts val="570"/>
              </a:spcBef>
            </a:pPr>
            <a:r>
              <a:rPr sz="2050" b="1" i="1" spc="-155" dirty="0">
                <a:solidFill>
                  <a:srgbClr val="3E8ECC"/>
                </a:solidFill>
                <a:latin typeface="Trebuchet MS"/>
                <a:cs typeface="Trebuchet MS"/>
              </a:rPr>
              <a:t>BENEFITS</a:t>
            </a:r>
            <a:r>
              <a:rPr sz="2050" b="1" i="1" spc="-150" dirty="0">
                <a:solidFill>
                  <a:srgbClr val="3E8ECC"/>
                </a:solidFill>
                <a:latin typeface="Trebuchet MS"/>
                <a:cs typeface="Trebuchet MS"/>
              </a:rPr>
              <a:t> </a:t>
            </a:r>
            <a:r>
              <a:rPr sz="2050" b="1" i="1" spc="-125" dirty="0">
                <a:solidFill>
                  <a:srgbClr val="3E8ECC"/>
                </a:solidFill>
                <a:latin typeface="Trebuchet MS"/>
                <a:cs typeface="Trebuchet MS"/>
              </a:rPr>
              <a:t>DESIGNED</a:t>
            </a:r>
            <a:r>
              <a:rPr sz="2050" b="1" i="1" spc="-120" dirty="0">
                <a:solidFill>
                  <a:srgbClr val="3E8ECC"/>
                </a:solidFill>
                <a:latin typeface="Trebuchet MS"/>
                <a:cs typeface="Trebuchet MS"/>
              </a:rPr>
              <a:t> </a:t>
            </a:r>
            <a:r>
              <a:rPr sz="2050" b="1" i="1" spc="-380" dirty="0">
                <a:solidFill>
                  <a:srgbClr val="3E8ECC"/>
                </a:solidFill>
                <a:latin typeface="Trebuchet MS"/>
                <a:cs typeface="Trebuchet MS"/>
              </a:rPr>
              <a:t>TO </a:t>
            </a:r>
            <a:r>
              <a:rPr sz="2050" b="1" i="1" spc="-375" dirty="0">
                <a:solidFill>
                  <a:srgbClr val="3E8ECC"/>
                </a:solidFill>
                <a:latin typeface="Trebuchet MS"/>
                <a:cs typeface="Trebuchet MS"/>
              </a:rPr>
              <a:t> </a:t>
            </a:r>
            <a:r>
              <a:rPr sz="2050" b="1" i="1" spc="70" dirty="0">
                <a:solidFill>
                  <a:srgbClr val="3E8ECC"/>
                </a:solidFill>
                <a:latin typeface="Trebuchet MS"/>
                <a:cs typeface="Trebuchet MS"/>
              </a:rPr>
              <a:t>S</a:t>
            </a:r>
            <a:r>
              <a:rPr sz="2050" b="1" i="1" spc="-229" dirty="0">
                <a:solidFill>
                  <a:srgbClr val="3E8ECC"/>
                </a:solidFill>
                <a:latin typeface="Trebuchet MS"/>
                <a:cs typeface="Trebuchet MS"/>
              </a:rPr>
              <a:t>A</a:t>
            </a:r>
            <a:r>
              <a:rPr sz="2050" b="1" i="1" spc="-310" dirty="0">
                <a:solidFill>
                  <a:srgbClr val="3E8ECC"/>
                </a:solidFill>
                <a:latin typeface="Trebuchet MS"/>
                <a:cs typeface="Trebuchet MS"/>
              </a:rPr>
              <a:t>V</a:t>
            </a:r>
            <a:r>
              <a:rPr sz="2050" b="1" i="1" spc="-360" dirty="0">
                <a:solidFill>
                  <a:srgbClr val="3E8ECC"/>
                </a:solidFill>
                <a:latin typeface="Trebuchet MS"/>
                <a:cs typeface="Trebuchet MS"/>
              </a:rPr>
              <a:t>E</a:t>
            </a:r>
            <a:r>
              <a:rPr sz="2050" b="1" i="1" spc="130" dirty="0">
                <a:solidFill>
                  <a:srgbClr val="3E8ECC"/>
                </a:solidFill>
                <a:latin typeface="Trebuchet MS"/>
                <a:cs typeface="Trebuchet MS"/>
              </a:rPr>
              <a:t> </a:t>
            </a:r>
            <a:r>
              <a:rPr sz="2050" b="1" i="1" spc="-375" dirty="0">
                <a:solidFill>
                  <a:srgbClr val="3E8ECC"/>
                </a:solidFill>
                <a:latin typeface="Trebuchet MS"/>
                <a:cs typeface="Trebuchet MS"/>
              </a:rPr>
              <a:t>Y</a:t>
            </a:r>
            <a:r>
              <a:rPr sz="2050" b="1" i="1" spc="-270" dirty="0">
                <a:solidFill>
                  <a:srgbClr val="3E8ECC"/>
                </a:solidFill>
                <a:latin typeface="Trebuchet MS"/>
                <a:cs typeface="Trebuchet MS"/>
              </a:rPr>
              <a:t>O</a:t>
            </a:r>
            <a:r>
              <a:rPr sz="2050" b="1" i="1" spc="-350" dirty="0">
                <a:solidFill>
                  <a:srgbClr val="3E8ECC"/>
                </a:solidFill>
                <a:latin typeface="Trebuchet MS"/>
                <a:cs typeface="Trebuchet MS"/>
              </a:rPr>
              <a:t>U</a:t>
            </a:r>
            <a:r>
              <a:rPr sz="2050" b="1" i="1" spc="130" dirty="0">
                <a:solidFill>
                  <a:srgbClr val="3E8ECC"/>
                </a:solidFill>
                <a:latin typeface="Trebuchet MS"/>
                <a:cs typeface="Trebuchet MS"/>
              </a:rPr>
              <a:t> </a:t>
            </a:r>
            <a:r>
              <a:rPr sz="2050" b="1" i="1" spc="-130" dirty="0">
                <a:solidFill>
                  <a:srgbClr val="3E8ECC"/>
                </a:solidFill>
                <a:latin typeface="Trebuchet MS"/>
                <a:cs typeface="Trebuchet MS"/>
              </a:rPr>
              <a:t>TIM</a:t>
            </a:r>
            <a:r>
              <a:rPr sz="2050" b="1" i="1" spc="-235" dirty="0">
                <a:solidFill>
                  <a:srgbClr val="3E8ECC"/>
                </a:solidFill>
                <a:latin typeface="Trebuchet MS"/>
                <a:cs typeface="Trebuchet MS"/>
              </a:rPr>
              <a:t>E</a:t>
            </a:r>
            <a:r>
              <a:rPr sz="2050" b="1" i="1" spc="130" dirty="0">
                <a:solidFill>
                  <a:srgbClr val="3E8ECC"/>
                </a:solidFill>
                <a:latin typeface="Trebuchet MS"/>
                <a:cs typeface="Trebuchet MS"/>
              </a:rPr>
              <a:t> </a:t>
            </a:r>
            <a:r>
              <a:rPr sz="2050" b="1" i="1" spc="-340" dirty="0">
                <a:solidFill>
                  <a:srgbClr val="3E8ECC"/>
                </a:solidFill>
                <a:latin typeface="Trebuchet MS"/>
                <a:cs typeface="Trebuchet MS"/>
              </a:rPr>
              <a:t>&amp;</a:t>
            </a:r>
            <a:r>
              <a:rPr sz="2050" b="1" i="1" spc="130" dirty="0">
                <a:solidFill>
                  <a:srgbClr val="3E8ECC"/>
                </a:solidFill>
                <a:latin typeface="Trebuchet MS"/>
                <a:cs typeface="Trebuchet MS"/>
              </a:rPr>
              <a:t> </a:t>
            </a:r>
            <a:r>
              <a:rPr sz="2050" b="1" i="1" spc="-120" dirty="0">
                <a:solidFill>
                  <a:srgbClr val="3E8ECC"/>
                </a:solidFill>
                <a:latin typeface="Trebuchet MS"/>
                <a:cs typeface="Trebuchet MS"/>
              </a:rPr>
              <a:t>MONE</a:t>
            </a:r>
            <a:r>
              <a:rPr sz="2050" b="1" i="1" spc="-475" dirty="0">
                <a:solidFill>
                  <a:srgbClr val="3E8ECC"/>
                </a:solidFill>
                <a:latin typeface="Trebuchet MS"/>
                <a:cs typeface="Trebuchet MS"/>
              </a:rPr>
              <a:t>Y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72965" y="1113053"/>
            <a:ext cx="1497330" cy="8493125"/>
            <a:chOff x="4672965" y="1113053"/>
            <a:chExt cx="1497330" cy="849312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4009" y="1119403"/>
              <a:ext cx="1469567" cy="222377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94009" y="1119403"/>
              <a:ext cx="1470025" cy="2223770"/>
            </a:xfrm>
            <a:custGeom>
              <a:avLst/>
              <a:gdLst/>
              <a:ahLst/>
              <a:cxnLst/>
              <a:rect l="l" t="t" r="r" b="b"/>
              <a:pathLst>
                <a:path w="1470025" h="2223770">
                  <a:moveTo>
                    <a:pt x="0" y="2223770"/>
                  </a:moveTo>
                  <a:lnTo>
                    <a:pt x="1469567" y="2223770"/>
                  </a:lnTo>
                  <a:lnTo>
                    <a:pt x="1469567" y="0"/>
                  </a:lnTo>
                  <a:lnTo>
                    <a:pt x="0" y="0"/>
                  </a:lnTo>
                  <a:lnTo>
                    <a:pt x="0" y="22237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9315" y="8129765"/>
              <a:ext cx="1469567" cy="14695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79315" y="8129777"/>
              <a:ext cx="1470025" cy="1470025"/>
            </a:xfrm>
            <a:custGeom>
              <a:avLst/>
              <a:gdLst/>
              <a:ahLst/>
              <a:cxnLst/>
              <a:rect l="l" t="t" r="r" b="b"/>
              <a:pathLst>
                <a:path w="1470025" h="1470025">
                  <a:moveTo>
                    <a:pt x="0" y="1469567"/>
                  </a:moveTo>
                  <a:lnTo>
                    <a:pt x="1469567" y="1469567"/>
                  </a:lnTo>
                  <a:lnTo>
                    <a:pt x="1469567" y="0"/>
                  </a:lnTo>
                  <a:lnTo>
                    <a:pt x="0" y="0"/>
                  </a:lnTo>
                  <a:lnTo>
                    <a:pt x="0" y="14695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7227" y="6377952"/>
              <a:ext cx="1469580" cy="14695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87227" y="6377952"/>
              <a:ext cx="1470025" cy="1470025"/>
            </a:xfrm>
            <a:custGeom>
              <a:avLst/>
              <a:gdLst/>
              <a:ahLst/>
              <a:cxnLst/>
              <a:rect l="l" t="t" r="r" b="b"/>
              <a:pathLst>
                <a:path w="1470025" h="1470025">
                  <a:moveTo>
                    <a:pt x="0" y="1469567"/>
                  </a:moveTo>
                  <a:lnTo>
                    <a:pt x="1469567" y="1469567"/>
                  </a:lnTo>
                  <a:lnTo>
                    <a:pt x="1469567" y="0"/>
                  </a:lnTo>
                  <a:lnTo>
                    <a:pt x="0" y="0"/>
                  </a:lnTo>
                  <a:lnTo>
                    <a:pt x="0" y="14695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9302" y="4624565"/>
              <a:ext cx="1469555" cy="146959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679315" y="4624590"/>
              <a:ext cx="1470025" cy="1470025"/>
            </a:xfrm>
            <a:custGeom>
              <a:avLst/>
              <a:gdLst/>
              <a:ahLst/>
              <a:cxnLst/>
              <a:rect l="l" t="t" r="r" b="b"/>
              <a:pathLst>
                <a:path w="1470025" h="1470025">
                  <a:moveTo>
                    <a:pt x="0" y="1469567"/>
                  </a:moveTo>
                  <a:lnTo>
                    <a:pt x="1469567" y="1469567"/>
                  </a:lnTo>
                  <a:lnTo>
                    <a:pt x="1469567" y="0"/>
                  </a:lnTo>
                  <a:lnTo>
                    <a:pt x="0" y="0"/>
                  </a:lnTo>
                  <a:lnTo>
                    <a:pt x="0" y="14695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7227" y="3630663"/>
              <a:ext cx="1469580" cy="71014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687227" y="3630663"/>
              <a:ext cx="1470025" cy="710565"/>
            </a:xfrm>
            <a:custGeom>
              <a:avLst/>
              <a:gdLst/>
              <a:ahLst/>
              <a:cxnLst/>
              <a:rect l="l" t="t" r="r" b="b"/>
              <a:pathLst>
                <a:path w="1470025" h="710564">
                  <a:moveTo>
                    <a:pt x="0" y="710145"/>
                  </a:moveTo>
                  <a:lnTo>
                    <a:pt x="1469567" y="710145"/>
                  </a:lnTo>
                  <a:lnTo>
                    <a:pt x="1469567" y="0"/>
                  </a:lnTo>
                  <a:lnTo>
                    <a:pt x="0" y="0"/>
                  </a:lnTo>
                  <a:lnTo>
                    <a:pt x="0" y="710145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27537" y="8699525"/>
            <a:ext cx="10674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25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P67/NEM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6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rated  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Ultramete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5" dirty="0">
                <a:solidFill>
                  <a:srgbClr val="007CC2"/>
                </a:solidFill>
                <a:latin typeface="Georgia"/>
                <a:cs typeface="Georgia"/>
              </a:rPr>
              <a:t>II</a:t>
            </a:r>
            <a:r>
              <a:rPr sz="850" b="1" spc="-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are 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waterproo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f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an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buoyant  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an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ca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b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fully  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140" dirty="0">
                <a:solidFill>
                  <a:srgbClr val="007CC2"/>
                </a:solidFill>
                <a:latin typeface="Trebuchet MS"/>
                <a:cs typeface="Trebuchet MS"/>
              </a:rPr>
              <a:t>mm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endParaRPr sz="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3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f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ee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/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1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40" dirty="0">
                <a:solidFill>
                  <a:srgbClr val="007CC2"/>
                </a:solidFill>
                <a:latin typeface="Trebuchet MS"/>
                <a:cs typeface="Trebuchet MS"/>
              </a:rPr>
              <a:t>m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120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7537" y="7593793"/>
            <a:ext cx="101409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A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custo</a:t>
            </a:r>
            <a:r>
              <a:rPr sz="850" b="1" spc="-125" dirty="0">
                <a:solidFill>
                  <a:srgbClr val="007CC2"/>
                </a:solidFill>
                <a:latin typeface="Trebuchet MS"/>
                <a:cs typeface="Trebuchet MS"/>
              </a:rPr>
              <a:t>m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14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105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helps 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simplif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calibration 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p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11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b</a:t>
            </a:r>
            <a:r>
              <a:rPr sz="850" b="1" spc="-110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u</a:t>
            </a:r>
            <a:r>
              <a:rPr sz="850" b="1" spc="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g 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annunciators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and  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p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140" dirty="0">
                <a:solidFill>
                  <a:srgbClr val="007CC2"/>
                </a:solidFill>
                <a:latin typeface="Trebuchet MS"/>
                <a:cs typeface="Trebuchet MS"/>
              </a:rPr>
              <a:t>m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p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e 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various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conditions.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27537" y="6964768"/>
            <a:ext cx="999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-15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h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35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rg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p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110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K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15" dirty="0">
                <a:solidFill>
                  <a:srgbClr val="007CC2"/>
                </a:solidFill>
                <a:latin typeface="Trebuchet MS"/>
                <a:cs typeface="Trebuchet MS"/>
              </a:rPr>
              <a:t>I  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reservoi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guarantees  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extende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life.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04296" y="1075092"/>
            <a:ext cx="111315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17600"/>
              </a:lnSpc>
              <a:spcBef>
                <a:spcPts val="95"/>
              </a:spcBef>
            </a:pPr>
            <a:r>
              <a:rPr sz="850" b="1" spc="-114" dirty="0">
                <a:solidFill>
                  <a:srgbClr val="007CC2"/>
                </a:solidFill>
                <a:latin typeface="Trebuchet MS"/>
                <a:cs typeface="Trebuchet MS"/>
              </a:rPr>
              <a:t>Th</a:t>
            </a:r>
            <a:r>
              <a:rPr sz="850" b="1" spc="-120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6P</a:t>
            </a:r>
            <a:r>
              <a:rPr sz="850" b="1" spc="-114" dirty="0">
                <a:solidFill>
                  <a:srgbClr val="007CC2"/>
                </a:solidFill>
                <a:latin typeface="Trebuchet MS"/>
                <a:cs typeface="Trebuchet MS"/>
              </a:rPr>
              <a:t>F</a:t>
            </a:r>
            <a:r>
              <a:rPr sz="850" b="1" spc="-105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900" b="1" spc="-135" baseline="37037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900" b="1" spc="67" baseline="37037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measure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a  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dynamic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rang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f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free 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chlorin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concentrations 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wide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tha</a:t>
            </a:r>
            <a:r>
              <a:rPr sz="850" b="1" spc="-105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th</a:t>
            </a:r>
            <a:r>
              <a:rPr sz="850" b="1" spc="-10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rang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of  colorimetri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test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kits.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27433" y="3803594"/>
            <a:ext cx="100584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45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229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140" dirty="0">
                <a:solidFill>
                  <a:srgbClr val="007CC2"/>
                </a:solidFill>
                <a:latin typeface="Trebuchet MS"/>
                <a:cs typeface="Trebuchet MS"/>
              </a:rPr>
              <a:t>m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35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105" dirty="0">
                <a:solidFill>
                  <a:srgbClr val="007CC2"/>
                </a:solidFill>
                <a:latin typeface="Trebuchet MS"/>
                <a:cs typeface="Trebuchet MS"/>
              </a:rPr>
              <a:t>k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w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h  Dat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30" dirty="0">
                <a:solidFill>
                  <a:srgbClr val="007CC2"/>
                </a:solidFill>
                <a:latin typeface="Trebuchet MS"/>
                <a:cs typeface="Trebuchet MS"/>
              </a:rPr>
              <a:t>&amp;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229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im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Stamp 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35" dirty="0">
                <a:solidFill>
                  <a:srgbClr val="007CC2"/>
                </a:solidFill>
                <a:latin typeface="Trebuchet MS"/>
                <a:cs typeface="Trebuchet MS"/>
              </a:rPr>
              <a:t>ll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w</a:t>
            </a:r>
            <a:r>
              <a:rPr sz="850" b="1" spc="-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110" dirty="0">
                <a:solidFill>
                  <a:srgbClr val="007CC2"/>
                </a:solidFill>
                <a:latin typeface="Trebuchet MS"/>
                <a:cs typeface="Trebuchet MS"/>
              </a:rPr>
              <a:t>u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40" dirty="0">
                <a:solidFill>
                  <a:srgbClr val="007CC2"/>
                </a:solidFill>
                <a:latin typeface="Trebuchet MS"/>
                <a:cs typeface="Trebuchet MS"/>
              </a:rPr>
              <a:t>m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n  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th</a:t>
            </a:r>
            <a:r>
              <a:rPr sz="850" b="1" spc="-10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integrit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f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each  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individua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reading.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27433" y="3004007"/>
            <a:ext cx="1068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Ampl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memor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provides  increase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flexibilit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to  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10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0 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separat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readings.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27433" y="6155177"/>
            <a:ext cx="10071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-114" dirty="0">
                <a:solidFill>
                  <a:srgbClr val="007CC2"/>
                </a:solidFill>
                <a:latin typeface="Trebuchet MS"/>
                <a:cs typeface="Trebuchet MS"/>
              </a:rPr>
              <a:t>Th</a:t>
            </a:r>
            <a:r>
              <a:rPr sz="850" b="1" spc="-120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pH/OR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P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sensor  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chambe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provides  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p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11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un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q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u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e  porou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liquid-junction.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27433" y="4751934"/>
            <a:ext cx="10534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-114" dirty="0">
                <a:solidFill>
                  <a:srgbClr val="007CC2"/>
                </a:solidFill>
                <a:latin typeface="Trebuchet MS"/>
                <a:cs typeface="Trebuchet MS"/>
              </a:rPr>
              <a:t>Th</a:t>
            </a:r>
            <a:r>
              <a:rPr sz="850" b="1" spc="-120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advance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four- 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electrod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cel</a:t>
            </a:r>
            <a:r>
              <a:rPr sz="850" b="1" spc="-45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for 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conductivity/resistivity/  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TD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eliminates  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p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35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140" dirty="0">
                <a:solidFill>
                  <a:srgbClr val="007CC2"/>
                </a:solidFill>
                <a:latin typeface="Trebuchet MS"/>
                <a:cs typeface="Trebuchet MS"/>
              </a:rPr>
              <a:t>z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n,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35" dirty="0">
                <a:solidFill>
                  <a:srgbClr val="007CC2"/>
                </a:solidFill>
                <a:latin typeface="Trebuchet MS"/>
                <a:cs typeface="Trebuchet MS"/>
              </a:rPr>
              <a:t>ll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w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g  gr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3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cc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u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spc="-110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d 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stabilit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wit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h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minimal  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maintenance.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27433" y="2057934"/>
            <a:ext cx="102235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-114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spc="-40" dirty="0">
                <a:solidFill>
                  <a:srgbClr val="007CC2"/>
                </a:solidFill>
                <a:latin typeface="Trebuchet MS"/>
                <a:cs typeface="Trebuchet MS"/>
              </a:rPr>
              <a:t>i</a:t>
            </a:r>
            <a:r>
              <a:rPr sz="850" b="1" spc="-35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spc="-110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a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n</a:t>
            </a:r>
            <a:r>
              <a:rPr sz="850" b="1" spc="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f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3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5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850" b="1" spc="-6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r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d 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readings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o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45" dirty="0">
                <a:solidFill>
                  <a:srgbClr val="007CC2"/>
                </a:solidFill>
                <a:latin typeface="Trebuchet MS"/>
                <a:cs typeface="Trebuchet MS"/>
              </a:rPr>
              <a:t>Macintosh  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an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P</a:t>
            </a:r>
            <a:r>
              <a:rPr sz="850" b="1" spc="-90" dirty="0">
                <a:solidFill>
                  <a:srgbClr val="007CC2"/>
                </a:solidFill>
                <a:latin typeface="Trebuchet MS"/>
                <a:cs typeface="Trebuchet MS"/>
              </a:rPr>
              <a:t>C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platforms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with  </a:t>
            </a:r>
            <a:r>
              <a:rPr sz="850" b="1" spc="-80" dirty="0">
                <a:solidFill>
                  <a:srgbClr val="007CC2"/>
                </a:solidFill>
                <a:latin typeface="Trebuchet MS"/>
                <a:cs typeface="Trebuchet MS"/>
              </a:rPr>
              <a:t>th</a:t>
            </a:r>
            <a:r>
              <a:rPr sz="850" b="1" spc="-105" dirty="0">
                <a:solidFill>
                  <a:srgbClr val="007CC2"/>
                </a:solidFill>
                <a:latin typeface="Trebuchet MS"/>
                <a:cs typeface="Trebuchet MS"/>
              </a:rPr>
              <a:t>e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optiona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bluDock™  </a:t>
            </a:r>
            <a:r>
              <a:rPr sz="850" b="1" spc="-50" dirty="0">
                <a:solidFill>
                  <a:srgbClr val="007CC2"/>
                </a:solidFill>
                <a:latin typeface="Trebuchet MS"/>
                <a:cs typeface="Trebuchet MS"/>
              </a:rPr>
              <a:t>accessor</a:t>
            </a: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850" b="1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70" dirty="0">
                <a:solidFill>
                  <a:srgbClr val="007CC2"/>
                </a:solidFill>
                <a:latin typeface="Trebuchet MS"/>
                <a:cs typeface="Trebuchet MS"/>
              </a:rPr>
              <a:t>package.</a:t>
            </a:r>
            <a:endParaRPr sz="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5361" y="795019"/>
            <a:ext cx="3308985" cy="182245"/>
          </a:xfrm>
          <a:custGeom>
            <a:avLst/>
            <a:gdLst/>
            <a:ahLst/>
            <a:cxnLst/>
            <a:rect l="l" t="t" r="r" b="b"/>
            <a:pathLst>
              <a:path w="3308984" h="182244">
                <a:moveTo>
                  <a:pt x="3308972" y="0"/>
                </a:moveTo>
                <a:lnTo>
                  <a:pt x="1429677" y="0"/>
                </a:lnTo>
                <a:lnTo>
                  <a:pt x="0" y="0"/>
                </a:lnTo>
                <a:lnTo>
                  <a:pt x="0" y="182067"/>
                </a:lnTo>
                <a:lnTo>
                  <a:pt x="1429664" y="182067"/>
                </a:lnTo>
                <a:lnTo>
                  <a:pt x="3308972" y="182067"/>
                </a:lnTo>
                <a:lnTo>
                  <a:pt x="3308972" y="0"/>
                </a:lnTo>
                <a:close/>
              </a:path>
            </a:pathLst>
          </a:custGeom>
          <a:solidFill>
            <a:srgbClr val="C6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5361" y="1159153"/>
            <a:ext cx="3308985" cy="182245"/>
          </a:xfrm>
          <a:custGeom>
            <a:avLst/>
            <a:gdLst/>
            <a:ahLst/>
            <a:cxnLst/>
            <a:rect l="l" t="t" r="r" b="b"/>
            <a:pathLst>
              <a:path w="3308984" h="182244">
                <a:moveTo>
                  <a:pt x="3308972" y="0"/>
                </a:moveTo>
                <a:lnTo>
                  <a:pt x="1429677" y="0"/>
                </a:lnTo>
                <a:lnTo>
                  <a:pt x="0" y="0"/>
                </a:lnTo>
                <a:lnTo>
                  <a:pt x="0" y="182079"/>
                </a:lnTo>
                <a:lnTo>
                  <a:pt x="1429664" y="182079"/>
                </a:lnTo>
                <a:lnTo>
                  <a:pt x="3308972" y="182079"/>
                </a:lnTo>
                <a:lnTo>
                  <a:pt x="3308972" y="0"/>
                </a:lnTo>
                <a:close/>
              </a:path>
            </a:pathLst>
          </a:custGeom>
          <a:solidFill>
            <a:srgbClr val="C6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5361" y="1623618"/>
            <a:ext cx="3308985" cy="182245"/>
          </a:xfrm>
          <a:custGeom>
            <a:avLst/>
            <a:gdLst/>
            <a:ahLst/>
            <a:cxnLst/>
            <a:rect l="l" t="t" r="r" b="b"/>
            <a:pathLst>
              <a:path w="3308984" h="182244">
                <a:moveTo>
                  <a:pt x="3308972" y="0"/>
                </a:moveTo>
                <a:lnTo>
                  <a:pt x="1429677" y="0"/>
                </a:lnTo>
                <a:lnTo>
                  <a:pt x="0" y="0"/>
                </a:lnTo>
                <a:lnTo>
                  <a:pt x="0" y="182079"/>
                </a:lnTo>
                <a:lnTo>
                  <a:pt x="1429664" y="182079"/>
                </a:lnTo>
                <a:lnTo>
                  <a:pt x="3308972" y="182079"/>
                </a:lnTo>
                <a:lnTo>
                  <a:pt x="3308972" y="0"/>
                </a:lnTo>
                <a:close/>
              </a:path>
            </a:pathLst>
          </a:custGeom>
          <a:solidFill>
            <a:srgbClr val="C6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5361" y="1987752"/>
            <a:ext cx="3308985" cy="182245"/>
          </a:xfrm>
          <a:custGeom>
            <a:avLst/>
            <a:gdLst/>
            <a:ahLst/>
            <a:cxnLst/>
            <a:rect l="l" t="t" r="r" b="b"/>
            <a:pathLst>
              <a:path w="3308984" h="182244">
                <a:moveTo>
                  <a:pt x="3308972" y="0"/>
                </a:moveTo>
                <a:lnTo>
                  <a:pt x="1429677" y="0"/>
                </a:lnTo>
                <a:lnTo>
                  <a:pt x="0" y="0"/>
                </a:lnTo>
                <a:lnTo>
                  <a:pt x="0" y="182067"/>
                </a:lnTo>
                <a:lnTo>
                  <a:pt x="1429664" y="182067"/>
                </a:lnTo>
                <a:lnTo>
                  <a:pt x="3308972" y="182067"/>
                </a:lnTo>
                <a:lnTo>
                  <a:pt x="3308972" y="0"/>
                </a:lnTo>
                <a:close/>
              </a:path>
            </a:pathLst>
          </a:custGeom>
          <a:solidFill>
            <a:srgbClr val="C6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3457" y="300190"/>
            <a:ext cx="875030" cy="47307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b="1" spc="-80" dirty="0">
                <a:solidFill>
                  <a:srgbClr val="007CC2"/>
                </a:solidFill>
                <a:latin typeface="Trebuchet MS"/>
                <a:cs typeface="Trebuchet MS"/>
              </a:rPr>
              <a:t>Specifications</a:t>
            </a:r>
            <a:endParaRPr sz="1200">
              <a:latin typeface="Trebuchet MS"/>
              <a:cs typeface="Trebuchet MS"/>
            </a:endParaRPr>
          </a:p>
          <a:p>
            <a:pPr marL="30480">
              <a:lnSpc>
                <a:spcPct val="100000"/>
              </a:lnSpc>
              <a:spcBef>
                <a:spcPts val="480"/>
              </a:spcBef>
            </a:pPr>
            <a:r>
              <a:rPr sz="700" b="1" spc="-20" dirty="0">
                <a:latin typeface="Trebuchet MS"/>
                <a:cs typeface="Trebuchet MS"/>
              </a:rPr>
              <a:t>Display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1460" y="640061"/>
            <a:ext cx="121158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60" dirty="0">
                <a:latin typeface="Tahoma"/>
                <a:cs typeface="Tahoma"/>
              </a:rPr>
              <a:t>4</a:t>
            </a:r>
            <a:r>
              <a:rPr sz="700" spc="10" dirty="0">
                <a:latin typeface="Tahoma"/>
                <a:cs typeface="Tahoma"/>
              </a:rPr>
              <a:t> Digit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dirty="0">
                <a:latin typeface="Tahoma"/>
                <a:cs typeface="Tahoma"/>
              </a:rPr>
              <a:t>Liquid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20" dirty="0">
                <a:latin typeface="Tahoma"/>
                <a:cs typeface="Tahoma"/>
              </a:rPr>
              <a:t>Crystal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Display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1745" y="820106"/>
            <a:ext cx="80264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25" dirty="0">
                <a:latin typeface="Trebuchet MS"/>
                <a:cs typeface="Trebuchet MS"/>
              </a:rPr>
              <a:t>Dimensions:</a:t>
            </a:r>
            <a:r>
              <a:rPr sz="700" b="1" dirty="0">
                <a:latin typeface="Trebuchet MS"/>
                <a:cs typeface="Trebuchet MS"/>
              </a:rPr>
              <a:t> </a:t>
            </a:r>
            <a:r>
              <a:rPr sz="700" b="1" spc="-35" dirty="0">
                <a:latin typeface="Trebuchet MS"/>
                <a:cs typeface="Trebuchet MS"/>
              </a:rPr>
              <a:t>LxWxH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1469" y="822128"/>
            <a:ext cx="177927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60" dirty="0">
                <a:latin typeface="Tahoma"/>
                <a:cs typeface="Tahoma"/>
              </a:rPr>
              <a:t>196</a:t>
            </a:r>
            <a:r>
              <a:rPr sz="700" spc="25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x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68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x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64</a:t>
            </a:r>
            <a:r>
              <a:rPr sz="700" spc="25" dirty="0">
                <a:latin typeface="Tahoma"/>
                <a:cs typeface="Tahoma"/>
              </a:rPr>
              <a:t> </a:t>
            </a:r>
            <a:r>
              <a:rPr sz="700" spc="20" dirty="0">
                <a:latin typeface="Tahoma"/>
                <a:cs typeface="Tahoma"/>
              </a:rPr>
              <a:t>mm/7.7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x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2.7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x</a:t>
            </a:r>
            <a:r>
              <a:rPr sz="700" spc="2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2.5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inches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1754" y="1002173"/>
            <a:ext cx="30607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20" dirty="0">
                <a:latin typeface="Trebuchet MS"/>
                <a:cs typeface="Trebuchet MS"/>
              </a:rPr>
              <a:t>Weight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1368" y="1004185"/>
            <a:ext cx="655955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60" dirty="0">
                <a:latin typeface="Tahoma"/>
                <a:cs typeface="Tahoma"/>
              </a:rPr>
              <a:t>352</a:t>
            </a:r>
            <a:r>
              <a:rPr sz="700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g/12.4</a:t>
            </a:r>
            <a:r>
              <a:rPr sz="700" dirty="0">
                <a:latin typeface="Tahoma"/>
                <a:cs typeface="Tahoma"/>
              </a:rPr>
              <a:t> oz.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1652" y="1184230"/>
            <a:ext cx="1259205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25" dirty="0">
                <a:latin typeface="Trebuchet MS"/>
                <a:cs typeface="Trebuchet MS"/>
              </a:rPr>
              <a:t>Case/conductivity</a:t>
            </a:r>
            <a:r>
              <a:rPr sz="700" b="1" spc="10" dirty="0">
                <a:latin typeface="Trebuchet MS"/>
                <a:cs typeface="Trebuchet MS"/>
              </a:rPr>
              <a:t> </a:t>
            </a:r>
            <a:r>
              <a:rPr sz="700" b="1" spc="-15" dirty="0">
                <a:latin typeface="Trebuchet MS"/>
                <a:cs typeface="Trebuchet MS"/>
              </a:rPr>
              <a:t>cell</a:t>
            </a:r>
            <a:r>
              <a:rPr sz="700" b="1" spc="5" dirty="0">
                <a:latin typeface="Trebuchet MS"/>
                <a:cs typeface="Trebuchet MS"/>
              </a:rPr>
              <a:t> </a:t>
            </a:r>
            <a:r>
              <a:rPr sz="700" b="1" spc="-25" dirty="0">
                <a:latin typeface="Trebuchet MS"/>
                <a:cs typeface="Trebuchet MS"/>
              </a:rPr>
              <a:t>material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1462" y="1186264"/>
            <a:ext cx="35433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5" dirty="0">
                <a:latin typeface="Tahoma"/>
                <a:cs typeface="Tahoma"/>
              </a:rPr>
              <a:t>V</a:t>
            </a:r>
            <a:r>
              <a:rPr sz="700" spc="15" dirty="0">
                <a:latin typeface="Tahoma"/>
                <a:cs typeface="Tahoma"/>
              </a:rPr>
              <a:t>ALO</a:t>
            </a:r>
            <a:r>
              <a:rPr sz="700" spc="20" dirty="0">
                <a:latin typeface="Tahoma"/>
                <a:cs typeface="Tahoma"/>
              </a:rPr>
              <a:t>X*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1747" y="1366309"/>
            <a:ext cx="607695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25" dirty="0">
                <a:latin typeface="Trebuchet MS"/>
                <a:cs typeface="Trebuchet MS"/>
              </a:rPr>
              <a:t>Cell </a:t>
            </a:r>
            <a:r>
              <a:rPr sz="700" b="1" spc="-15" dirty="0">
                <a:latin typeface="Trebuchet MS"/>
                <a:cs typeface="Trebuchet MS"/>
              </a:rPr>
              <a:t>capacities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1419" y="1368320"/>
            <a:ext cx="1182370" cy="2355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85"/>
              </a:spcBef>
            </a:pPr>
            <a:r>
              <a:rPr sz="700" spc="5" dirty="0">
                <a:latin typeface="Tahoma"/>
                <a:cs typeface="Tahoma"/>
              </a:rPr>
              <a:t>pH/ORP: </a:t>
            </a:r>
            <a:r>
              <a:rPr sz="700" spc="45" dirty="0">
                <a:latin typeface="Tahoma"/>
                <a:cs typeface="Tahoma"/>
              </a:rPr>
              <a:t>1,2 </a:t>
            </a:r>
            <a:r>
              <a:rPr sz="700" spc="25" dirty="0">
                <a:latin typeface="Tahoma"/>
                <a:cs typeface="Tahoma"/>
              </a:rPr>
              <a:t>ml/0.04 </a:t>
            </a:r>
            <a:r>
              <a:rPr sz="700" dirty="0">
                <a:latin typeface="Tahoma"/>
                <a:cs typeface="Tahoma"/>
              </a:rPr>
              <a:t>oz. </a:t>
            </a:r>
            <a:r>
              <a:rPr sz="700" spc="5" dirty="0">
                <a:latin typeface="Tahoma"/>
                <a:cs typeface="Tahoma"/>
              </a:rPr>
              <a:t> </a:t>
            </a:r>
            <a:r>
              <a:rPr sz="700" dirty="0">
                <a:latin typeface="Tahoma"/>
                <a:cs typeface="Tahoma"/>
              </a:rPr>
              <a:t>Cond/TDS/Res: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5</a:t>
            </a:r>
            <a:r>
              <a:rPr sz="700" spc="20" dirty="0">
                <a:latin typeface="Tahoma"/>
                <a:cs typeface="Tahoma"/>
              </a:rPr>
              <a:t> ml/0.2 </a:t>
            </a:r>
            <a:r>
              <a:rPr sz="700" dirty="0">
                <a:latin typeface="Tahoma"/>
                <a:cs typeface="Tahoma"/>
              </a:rPr>
              <a:t>oz.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1703" y="1648729"/>
            <a:ext cx="28448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10" dirty="0">
                <a:latin typeface="Trebuchet MS"/>
                <a:cs typeface="Trebuchet MS"/>
              </a:rPr>
              <a:t>Power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1419" y="1650741"/>
            <a:ext cx="79756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45" dirty="0">
                <a:latin typeface="Tahoma"/>
                <a:cs typeface="Tahoma"/>
              </a:rPr>
              <a:t>9V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spc="-5" dirty="0">
                <a:latin typeface="Tahoma"/>
                <a:cs typeface="Tahoma"/>
              </a:rPr>
              <a:t>alkaline</a:t>
            </a:r>
            <a:r>
              <a:rPr sz="700" spc="20" dirty="0">
                <a:latin typeface="Tahoma"/>
                <a:cs typeface="Tahoma"/>
              </a:rPr>
              <a:t> </a:t>
            </a:r>
            <a:r>
              <a:rPr sz="700" spc="15" dirty="0">
                <a:latin typeface="Tahoma"/>
                <a:cs typeface="Tahoma"/>
              </a:rPr>
              <a:t>battery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1703" y="1830786"/>
            <a:ext cx="47625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20" dirty="0">
                <a:latin typeface="Trebuchet MS"/>
                <a:cs typeface="Trebuchet MS"/>
              </a:rPr>
              <a:t>Battery</a:t>
            </a:r>
            <a:r>
              <a:rPr sz="700" b="1" spc="-35" dirty="0">
                <a:latin typeface="Trebuchet MS"/>
                <a:cs typeface="Trebuchet MS"/>
              </a:rPr>
              <a:t> </a:t>
            </a:r>
            <a:r>
              <a:rPr sz="700" b="1" spc="-25" dirty="0">
                <a:latin typeface="Trebuchet MS"/>
                <a:cs typeface="Trebuchet MS"/>
              </a:rPr>
              <a:t>life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1419" y="1832797"/>
            <a:ext cx="121666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35" dirty="0">
                <a:latin typeface="Tahoma"/>
                <a:cs typeface="Tahoma"/>
              </a:rPr>
              <a:t>&gt;100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hours</a:t>
            </a:r>
            <a:r>
              <a:rPr sz="70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(5000</a:t>
            </a:r>
            <a:r>
              <a:rPr sz="700" spc="20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readings)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1701" y="2012864"/>
            <a:ext cx="127635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20" dirty="0">
                <a:latin typeface="Trebuchet MS"/>
                <a:cs typeface="Trebuchet MS"/>
              </a:rPr>
              <a:t>Operating/storage</a:t>
            </a:r>
            <a:r>
              <a:rPr sz="700" b="1" spc="-5" dirty="0">
                <a:latin typeface="Trebuchet MS"/>
                <a:cs typeface="Trebuchet MS"/>
              </a:rPr>
              <a:t> </a:t>
            </a:r>
            <a:r>
              <a:rPr sz="700" b="1" spc="-25" dirty="0">
                <a:latin typeface="Trebuchet MS"/>
                <a:cs typeface="Trebuchet MS"/>
              </a:rPr>
              <a:t>temperature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1416" y="2014876"/>
            <a:ext cx="92964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60" dirty="0">
                <a:latin typeface="Tahoma"/>
                <a:cs typeface="Tahoma"/>
              </a:rPr>
              <a:t>0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15" dirty="0">
                <a:latin typeface="Tahoma"/>
                <a:cs typeface="Tahoma"/>
              </a:rPr>
              <a:t>– </a:t>
            </a:r>
            <a:r>
              <a:rPr sz="700" spc="35" dirty="0">
                <a:latin typeface="Tahoma"/>
                <a:cs typeface="Tahoma"/>
              </a:rPr>
              <a:t>55°C/32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15" dirty="0">
                <a:latin typeface="Tahoma"/>
                <a:cs typeface="Tahoma"/>
              </a:rPr>
              <a:t>– </a:t>
            </a:r>
            <a:r>
              <a:rPr sz="700" spc="35" dirty="0">
                <a:latin typeface="Tahoma"/>
                <a:cs typeface="Tahoma"/>
              </a:rPr>
              <a:t>132°F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1701" y="2194922"/>
            <a:ext cx="75438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20" dirty="0">
                <a:latin typeface="Trebuchet MS"/>
                <a:cs typeface="Trebuchet MS"/>
              </a:rPr>
              <a:t>Protection</a:t>
            </a:r>
            <a:r>
              <a:rPr sz="700" b="1" spc="15" dirty="0">
                <a:latin typeface="Trebuchet MS"/>
                <a:cs typeface="Trebuchet MS"/>
              </a:rPr>
              <a:t> </a:t>
            </a:r>
            <a:r>
              <a:rPr sz="700" b="1" spc="-5" dirty="0">
                <a:latin typeface="Trebuchet MS"/>
                <a:cs typeface="Trebuchet MS"/>
              </a:rPr>
              <a:t>ratings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1416" y="2196933"/>
            <a:ext cx="1264285" cy="2355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20"/>
              </a:spcBef>
            </a:pPr>
            <a:r>
              <a:rPr sz="700" spc="30" dirty="0">
                <a:latin typeface="Tahoma"/>
                <a:cs typeface="Tahoma"/>
              </a:rPr>
              <a:t>IP67/NEMA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6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ts val="815"/>
              </a:lnSpc>
            </a:pPr>
            <a:r>
              <a:rPr sz="700" spc="20" dirty="0">
                <a:latin typeface="Tahoma"/>
                <a:cs typeface="Tahoma"/>
              </a:rPr>
              <a:t>Waterproof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to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1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20" dirty="0">
                <a:latin typeface="Tahoma"/>
                <a:cs typeface="Tahoma"/>
              </a:rPr>
              <a:t>meter/3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feet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72657" y="2421034"/>
            <a:ext cx="10553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60" dirty="0">
                <a:latin typeface="Tahoma"/>
                <a:cs typeface="Tahoma"/>
              </a:rPr>
              <a:t>*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95" dirty="0">
                <a:latin typeface="Tahoma"/>
                <a:cs typeface="Tahoma"/>
              </a:rPr>
              <a:t>®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30" dirty="0">
                <a:latin typeface="Tahoma"/>
                <a:cs typeface="Tahoma"/>
              </a:rPr>
              <a:t>Sabic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60" dirty="0">
                <a:latin typeface="Tahoma"/>
                <a:cs typeface="Tahoma"/>
              </a:rPr>
              <a:t>Innovative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10" dirty="0">
                <a:latin typeface="Tahoma"/>
                <a:cs typeface="Tahoma"/>
              </a:rPr>
              <a:t>Plastics</a:t>
            </a:r>
            <a:endParaRPr sz="700">
              <a:latin typeface="Tahoma"/>
              <a:cs typeface="Tahoma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00811" y="418325"/>
          <a:ext cx="3513454" cy="204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705">
                <a:tc gridSpan="3">
                  <a:txBody>
                    <a:bodyPr/>
                    <a:lstStyle/>
                    <a:p>
                      <a:pPr marL="83820">
                        <a:lnSpc>
                          <a:spcPts val="1315"/>
                        </a:lnSpc>
                        <a:tabLst>
                          <a:tab pos="3393440" algn="l"/>
                        </a:tabLst>
                      </a:pPr>
                      <a:r>
                        <a:rPr sz="1200" b="1" u="sng" spc="-105" dirty="0">
                          <a:solidFill>
                            <a:srgbClr val="007CC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Features	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83820">
                        <a:lnSpc>
                          <a:spcPts val="1005"/>
                        </a:lnSpc>
                        <a:spcBef>
                          <a:spcPts val="105"/>
                        </a:spcBef>
                      </a:pPr>
                      <a:r>
                        <a:rPr sz="900" b="1" spc="5" dirty="0">
                          <a:latin typeface="Trebuchet MS"/>
                          <a:cs typeface="Trebuchet MS"/>
                        </a:rPr>
                        <a:t>Ultramete</a:t>
                      </a:r>
                      <a:r>
                        <a:rPr sz="900" b="1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9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5" dirty="0">
                          <a:latin typeface="Georgia"/>
                          <a:cs typeface="Georgia"/>
                        </a:rPr>
                        <a:t>II</a:t>
                      </a:r>
                      <a:r>
                        <a:rPr sz="900" b="1" baseline="18518" dirty="0">
                          <a:latin typeface="Trebuchet MS"/>
                          <a:cs typeface="Trebuchet MS"/>
                        </a:rPr>
                        <a:t>™</a:t>
                      </a:r>
                      <a:r>
                        <a:rPr sz="900" b="1" spc="120" baseline="18518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5" dirty="0">
                          <a:latin typeface="Trebuchet MS"/>
                          <a:cs typeface="Trebuchet MS"/>
                        </a:rPr>
                        <a:t>Model</a:t>
                      </a:r>
                      <a:r>
                        <a:rPr sz="900" b="1" dirty="0">
                          <a:latin typeface="Trebuchet MS"/>
                          <a:cs typeface="Trebuchet MS"/>
                        </a:rPr>
                        <a:t>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005"/>
                        </a:lnSpc>
                        <a:spcBef>
                          <a:spcPts val="105"/>
                        </a:spcBef>
                      </a:pPr>
                      <a:r>
                        <a:rPr sz="900" b="1" spc="-35" dirty="0">
                          <a:latin typeface="Trebuchet MS"/>
                          <a:cs typeface="Trebuchet MS"/>
                        </a:rPr>
                        <a:t>4P</a:t>
                      </a:r>
                      <a:r>
                        <a:rPr sz="900" b="1" spc="-35" dirty="0">
                          <a:latin typeface="Georgia"/>
                          <a:cs typeface="Georgia"/>
                        </a:rPr>
                        <a:t>II</a:t>
                      </a:r>
                      <a:endParaRPr sz="900">
                        <a:latin typeface="Georgia"/>
                        <a:cs typeface="Georgia"/>
                      </a:endParaRPr>
                    </a:p>
                  </a:txBody>
                  <a:tcPr marL="0" marR="0" marT="13335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005"/>
                        </a:lnSpc>
                        <a:spcBef>
                          <a:spcPts val="105"/>
                        </a:spcBef>
                      </a:pPr>
                      <a:r>
                        <a:rPr sz="900" b="1" spc="-110" dirty="0">
                          <a:latin typeface="Trebuchet MS"/>
                          <a:cs typeface="Trebuchet MS"/>
                        </a:rPr>
                        <a:t>6PFC</a:t>
                      </a:r>
                      <a:r>
                        <a:rPr sz="1050" b="1" spc="-165" baseline="27777" dirty="0">
                          <a:latin typeface="Trebuchet MS"/>
                          <a:cs typeface="Trebuchet MS"/>
                        </a:rPr>
                        <a:t>E</a:t>
                      </a:r>
                      <a:endParaRPr sz="1050" baseline="27777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ctr">
                        <a:lnSpc>
                          <a:spcPts val="825"/>
                        </a:lnSpc>
                      </a:pPr>
                      <a:r>
                        <a:rPr sz="700" spc="5" dirty="0">
                          <a:latin typeface="Tahoma"/>
                          <a:cs typeface="Tahoma"/>
                        </a:rPr>
                        <a:t>Conductivity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7145" marR="185420" algn="ctr">
                        <a:lnSpc>
                          <a:spcPct val="108300"/>
                        </a:lnSpc>
                      </a:pPr>
                      <a:r>
                        <a:rPr sz="700" spc="10" dirty="0">
                          <a:latin typeface="Tahoma"/>
                          <a:cs typeface="Tahoma"/>
                        </a:rPr>
                        <a:t>TDS, </a:t>
                      </a:r>
                      <a:r>
                        <a:rPr sz="700" spc="15" dirty="0">
                          <a:latin typeface="Tahoma"/>
                          <a:cs typeface="Tahoma"/>
                        </a:rPr>
                        <a:t>Resistivity </a:t>
                      </a:r>
                      <a:r>
                        <a:rPr sz="7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5" dirty="0">
                          <a:latin typeface="Tahoma"/>
                          <a:cs typeface="Tahoma"/>
                        </a:rPr>
                        <a:t>Temperature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ts val="825"/>
                        </a:lnSpc>
                      </a:pPr>
                      <a:r>
                        <a:rPr sz="700" spc="5" dirty="0">
                          <a:latin typeface="Tahoma"/>
                          <a:cs typeface="Tahoma"/>
                        </a:rPr>
                        <a:t>Conductivity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93040" marR="240665" algn="ctr">
                        <a:lnSpc>
                          <a:spcPct val="108300"/>
                        </a:lnSpc>
                      </a:pPr>
                      <a:r>
                        <a:rPr sz="700" spc="10" dirty="0">
                          <a:latin typeface="Tahoma"/>
                          <a:cs typeface="Tahoma"/>
                        </a:rPr>
                        <a:t>TDS, </a:t>
                      </a:r>
                      <a:r>
                        <a:rPr sz="700" spc="15" dirty="0">
                          <a:latin typeface="Tahoma"/>
                          <a:cs typeface="Tahoma"/>
                        </a:rPr>
                        <a:t>Resistivity, </a:t>
                      </a:r>
                      <a:r>
                        <a:rPr sz="700" spc="10" dirty="0">
                          <a:latin typeface="Tahoma"/>
                          <a:cs typeface="Tahoma"/>
                        </a:rPr>
                        <a:t>pH </a:t>
                      </a:r>
                      <a:r>
                        <a:rPr sz="7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dirty="0">
                          <a:latin typeface="Tahoma"/>
                          <a:cs typeface="Tahoma"/>
                        </a:rPr>
                        <a:t>ORP,</a:t>
                      </a:r>
                      <a:r>
                        <a:rPr sz="700" spc="15" dirty="0">
                          <a:latin typeface="Tahoma"/>
                          <a:cs typeface="Tahoma"/>
                        </a:rPr>
                        <a:t> Free</a:t>
                      </a:r>
                      <a:r>
                        <a:rPr sz="7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10" dirty="0">
                          <a:latin typeface="Tahoma"/>
                          <a:cs typeface="Tahoma"/>
                        </a:rPr>
                        <a:t>Chlorine </a:t>
                      </a:r>
                      <a:r>
                        <a:rPr sz="7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00" spc="5" dirty="0">
                          <a:latin typeface="Tahoma"/>
                          <a:cs typeface="Tahoma"/>
                        </a:rPr>
                        <a:t>Temperature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spc="-25" dirty="0">
                          <a:latin typeface="Trebuchet MS"/>
                          <a:cs typeface="Trebuchet MS"/>
                        </a:rPr>
                        <a:t>ORP</a:t>
                      </a:r>
                      <a:r>
                        <a:rPr sz="7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45" dirty="0">
                          <a:latin typeface="Trebuchet MS"/>
                          <a:cs typeface="Trebuchet MS"/>
                        </a:rPr>
                        <a:t>mV</a:t>
                      </a:r>
                      <a:r>
                        <a:rPr sz="7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3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7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35" dirty="0">
                          <a:latin typeface="Trebuchet MS"/>
                          <a:cs typeface="Trebuchet MS"/>
                        </a:rPr>
                        <a:t>Free</a:t>
                      </a:r>
                      <a:r>
                        <a:rPr sz="7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20" dirty="0">
                          <a:latin typeface="Trebuchet MS"/>
                          <a:cs typeface="Trebuchet MS"/>
                        </a:rPr>
                        <a:t>Chlorine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4765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15" dirty="0">
                          <a:latin typeface="Trebuchet MS"/>
                          <a:cs typeface="Trebuchet MS"/>
                        </a:rPr>
                        <a:t>Autoranging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25" dirty="0">
                          <a:latin typeface="Trebuchet MS"/>
                          <a:cs typeface="Trebuchet MS"/>
                        </a:rPr>
                        <a:t>Adjustable</a:t>
                      </a:r>
                      <a:r>
                        <a:rPr sz="7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65" dirty="0">
                          <a:latin typeface="Trebuchet MS"/>
                          <a:cs typeface="Trebuchet MS"/>
                        </a:rPr>
                        <a:t>Temp.</a:t>
                      </a:r>
                      <a:r>
                        <a:rPr sz="7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25" dirty="0">
                          <a:latin typeface="Trebuchet MS"/>
                          <a:cs typeface="Trebuchet MS"/>
                        </a:rPr>
                        <a:t>Compensation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25" dirty="0">
                          <a:latin typeface="Trebuchet MS"/>
                          <a:cs typeface="Trebuchet MS"/>
                        </a:rPr>
                        <a:t>Adjustable</a:t>
                      </a:r>
                      <a:r>
                        <a:rPr sz="7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30" dirty="0">
                          <a:latin typeface="Trebuchet MS"/>
                          <a:cs typeface="Trebuchet MS"/>
                        </a:rPr>
                        <a:t>Cond/TDS</a:t>
                      </a:r>
                      <a:r>
                        <a:rPr sz="7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10" dirty="0">
                          <a:latin typeface="Trebuchet MS"/>
                          <a:cs typeface="Trebuchet MS"/>
                        </a:rPr>
                        <a:t>ratio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5" dirty="0">
                          <a:latin typeface="Trebuchet MS"/>
                          <a:cs typeface="Trebuchet MS"/>
                        </a:rPr>
                        <a:t>Memory</a:t>
                      </a:r>
                      <a:r>
                        <a:rPr sz="7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5" dirty="0">
                          <a:latin typeface="Trebuchet MS"/>
                          <a:cs typeface="Trebuchet MS"/>
                        </a:rPr>
                        <a:t>(100</a:t>
                      </a:r>
                      <a:r>
                        <a:rPr sz="7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5" dirty="0">
                          <a:latin typeface="Trebuchet MS"/>
                          <a:cs typeface="Trebuchet MS"/>
                        </a:rPr>
                        <a:t>readings)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5" dirty="0">
                          <a:latin typeface="Trebuchet MS"/>
                          <a:cs typeface="Trebuchet MS"/>
                        </a:rPr>
                        <a:t>Dat</a:t>
                      </a:r>
                      <a:r>
                        <a:rPr sz="7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7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dirty="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7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7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700" b="1" spc="5" dirty="0">
                          <a:latin typeface="Trebuchet MS"/>
                          <a:cs typeface="Trebuchet MS"/>
                        </a:rPr>
                        <a:t>im</a:t>
                      </a:r>
                      <a:r>
                        <a:rPr sz="7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7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5" dirty="0">
                          <a:latin typeface="Trebuchet MS"/>
                          <a:cs typeface="Trebuchet MS"/>
                        </a:rPr>
                        <a:t>Stamp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40" dirty="0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sz="7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20" dirty="0">
                          <a:latin typeface="Trebuchet MS"/>
                          <a:cs typeface="Trebuchet MS"/>
                        </a:rPr>
                        <a:t>Calibration</a:t>
                      </a:r>
                      <a:r>
                        <a:rPr sz="7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10" dirty="0">
                          <a:latin typeface="Trebuchet MS"/>
                          <a:cs typeface="Trebuchet MS"/>
                        </a:rPr>
                        <a:t>Prompts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25" dirty="0">
                          <a:latin typeface="Trebuchet MS"/>
                          <a:cs typeface="Trebuchet MS"/>
                        </a:rPr>
                        <a:t>Low</a:t>
                      </a:r>
                      <a:r>
                        <a:rPr sz="7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25" dirty="0">
                          <a:latin typeface="Trebuchet MS"/>
                          <a:cs typeface="Trebuchet MS"/>
                        </a:rPr>
                        <a:t>battery</a:t>
                      </a:r>
                      <a:r>
                        <a:rPr sz="7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15" dirty="0">
                          <a:latin typeface="Trebuchet MS"/>
                          <a:cs typeface="Trebuchet MS"/>
                        </a:rPr>
                        <a:t>indicator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25" dirty="0">
                          <a:latin typeface="Trebuchet MS"/>
                          <a:cs typeface="Trebuchet MS"/>
                        </a:rPr>
                        <a:t>Auto-off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solidFill>
                      <a:srgbClr val="CDD9E6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dirty="0">
                          <a:latin typeface="Tahoma"/>
                          <a:cs typeface="Tahoma"/>
                        </a:rPr>
                        <a:t>•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CD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38150" y="9599930"/>
            <a:ext cx="6852920" cy="0"/>
          </a:xfrm>
          <a:custGeom>
            <a:avLst/>
            <a:gdLst/>
            <a:ahLst/>
            <a:cxnLst/>
            <a:rect l="l" t="t" r="r" b="b"/>
            <a:pathLst>
              <a:path w="6852920">
                <a:moveTo>
                  <a:pt x="0" y="0"/>
                </a:moveTo>
                <a:lnTo>
                  <a:pt x="68525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31800" y="4836242"/>
            <a:ext cx="6865620" cy="3068320"/>
            <a:chOff x="431800" y="4836242"/>
            <a:chExt cx="6865620" cy="3068320"/>
          </a:xfrm>
        </p:grpSpPr>
        <p:sp>
          <p:nvSpPr>
            <p:cNvPr id="28" name="object 28"/>
            <p:cNvSpPr/>
            <p:nvPr/>
          </p:nvSpPr>
          <p:spPr>
            <a:xfrm>
              <a:off x="438150" y="7898188"/>
              <a:ext cx="6852920" cy="0"/>
            </a:xfrm>
            <a:custGeom>
              <a:avLst/>
              <a:gdLst/>
              <a:ahLst/>
              <a:cxnLst/>
              <a:rect l="l" t="t" r="r" b="b"/>
              <a:pathLst>
                <a:path w="6852920">
                  <a:moveTo>
                    <a:pt x="0" y="0"/>
                  </a:moveTo>
                  <a:lnTo>
                    <a:pt x="685255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8150" y="4842592"/>
              <a:ext cx="6852920" cy="0"/>
            </a:xfrm>
            <a:custGeom>
              <a:avLst/>
              <a:gdLst/>
              <a:ahLst/>
              <a:cxnLst/>
              <a:rect l="l" t="t" r="r" b="b"/>
              <a:pathLst>
                <a:path w="6852920">
                  <a:moveTo>
                    <a:pt x="0" y="0"/>
                  </a:moveTo>
                  <a:lnTo>
                    <a:pt x="685255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25450" y="2537542"/>
            <a:ext cx="730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007CC2"/>
                </a:solidFill>
                <a:latin typeface="Trebuchet MS"/>
                <a:cs typeface="Trebuchet MS"/>
              </a:rPr>
              <a:t>Parameters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5253" y="3446898"/>
            <a:ext cx="646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latin typeface="Tahoma"/>
                <a:cs typeface="Tahoma"/>
              </a:rPr>
              <a:t>0.1(&lt;1000</a:t>
            </a:r>
            <a:r>
              <a:rPr sz="750" dirty="0">
                <a:latin typeface="Tahoma"/>
                <a:cs typeface="Tahoma"/>
              </a:rPr>
              <a:t>K</a:t>
            </a:r>
            <a:r>
              <a:rPr sz="800" dirty="0">
                <a:latin typeface="Symbol"/>
                <a:cs typeface="Symbol"/>
              </a:rPr>
              <a:t></a:t>
            </a:r>
            <a:r>
              <a:rPr sz="750" spc="-55" dirty="0">
                <a:latin typeface="Tahoma"/>
                <a:cs typeface="Tahoma"/>
              </a:rPr>
              <a:t>)</a:t>
            </a:r>
            <a:endParaRPr sz="750">
              <a:latin typeface="Tahoma"/>
              <a:cs typeface="Tahoma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438150" y="2708992"/>
          <a:ext cx="6856093" cy="2488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750" b="1" spc="-35" dirty="0">
                          <a:latin typeface="Trebuchet MS"/>
                          <a:cs typeface="Trebuchet MS"/>
                        </a:rPr>
                        <a:t>Ranges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750" b="1" spc="-55" dirty="0">
                          <a:latin typeface="Trebuchet MS"/>
                          <a:cs typeface="Trebuchet MS"/>
                        </a:rPr>
                        <a:t>Conductivity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  <a:p>
                      <a:pPr marL="64769">
                        <a:lnSpc>
                          <a:spcPts val="850"/>
                        </a:lnSpc>
                        <a:spcBef>
                          <a:spcPts val="80"/>
                        </a:spcBef>
                      </a:pPr>
                      <a:r>
                        <a:rPr sz="750" spc="5" dirty="0">
                          <a:latin typeface="Tahoma"/>
                          <a:cs typeface="Tahoma"/>
                        </a:rPr>
                        <a:t>0–9999µS/cm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64769" marR="159385">
                        <a:lnSpc>
                          <a:spcPts val="800"/>
                        </a:lnSpc>
                        <a:spcBef>
                          <a:spcPts val="60"/>
                        </a:spcBef>
                      </a:pPr>
                      <a:r>
                        <a:rPr sz="750" spc="5" dirty="0">
                          <a:latin typeface="Tahoma"/>
                          <a:cs typeface="Tahoma"/>
                        </a:rPr>
                        <a:t>10–200mS/cm </a:t>
                      </a:r>
                      <a:r>
                        <a:rPr sz="750" spc="-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3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75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35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75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autoranges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750" b="1" spc="-60" dirty="0">
                          <a:latin typeface="Trebuchet MS"/>
                          <a:cs typeface="Trebuchet MS"/>
                        </a:rPr>
                        <a:t>TDS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  <a:p>
                      <a:pPr marL="47625" marR="300990" indent="-635">
                        <a:lnSpc>
                          <a:spcPts val="800"/>
                        </a:lnSpc>
                        <a:spcBef>
                          <a:spcPts val="190"/>
                        </a:spcBef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0–9999ppm  </a:t>
                      </a:r>
                      <a:r>
                        <a:rPr sz="750" spc="10" dirty="0">
                          <a:latin typeface="Tahoma"/>
                          <a:cs typeface="Tahoma"/>
                        </a:rPr>
                        <a:t>10–200ppt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47625">
                        <a:lnSpc>
                          <a:spcPts val="790"/>
                        </a:lnSpc>
                      </a:pPr>
                      <a:r>
                        <a:rPr sz="750" spc="-3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75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35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7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autoranges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750" b="1" spc="-35" dirty="0">
                          <a:latin typeface="Trebuchet MS"/>
                          <a:cs typeface="Trebuchet MS"/>
                        </a:rPr>
                        <a:t>Resistivity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20" dirty="0">
                          <a:latin typeface="Tahoma"/>
                          <a:cs typeface="Tahoma"/>
                        </a:rPr>
                        <a:t>10K</a:t>
                      </a:r>
                      <a:r>
                        <a:rPr sz="800" spc="20" dirty="0">
                          <a:latin typeface="Symbol"/>
                          <a:cs typeface="Symbol"/>
                        </a:rPr>
                        <a:t></a:t>
                      </a:r>
                      <a:r>
                        <a:rPr sz="750" spc="20" dirty="0">
                          <a:latin typeface="Tahoma"/>
                          <a:cs typeface="Tahoma"/>
                        </a:rPr>
                        <a:t>–30M</a:t>
                      </a:r>
                      <a:r>
                        <a:rPr sz="800" spc="20" dirty="0">
                          <a:latin typeface="Symbol"/>
                          <a:cs typeface="Symbol"/>
                        </a:rPr>
                        <a:t></a:t>
                      </a:r>
                      <a:endParaRPr sz="8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750" b="1" spc="-75" dirty="0">
                          <a:latin typeface="Trebuchet MS"/>
                          <a:cs typeface="Trebuchet MS"/>
                        </a:rPr>
                        <a:t>pH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spc="5" dirty="0">
                          <a:latin typeface="Tahoma"/>
                          <a:cs typeface="Tahoma"/>
                        </a:rPr>
                        <a:t>0–14pH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750" b="1" spc="-60" dirty="0">
                          <a:latin typeface="Trebuchet MS"/>
                          <a:cs typeface="Trebuchet MS"/>
                        </a:rPr>
                        <a:t>ORP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±999mV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Free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Chlorine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  <a:p>
                      <a:pPr marL="71755">
                        <a:lnSpc>
                          <a:spcPts val="850"/>
                        </a:lnSpc>
                        <a:spcBef>
                          <a:spcPts val="80"/>
                        </a:spcBef>
                      </a:pPr>
                      <a:r>
                        <a:rPr sz="750" spc="5" dirty="0">
                          <a:latin typeface="Tahoma"/>
                          <a:cs typeface="Tahoma"/>
                        </a:rPr>
                        <a:t>0.00–9.99ppm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71755">
                        <a:lnSpc>
                          <a:spcPts val="80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350</a:t>
                      </a:r>
                      <a:r>
                        <a:rPr sz="750" spc="1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750" spc="10" dirty="0">
                          <a:latin typeface="Tahoma"/>
                          <a:cs typeface="Tahoma"/>
                        </a:rPr>
                        <a:t>ORPmV&lt;725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71755" marR="165100">
                        <a:lnSpc>
                          <a:spcPts val="800"/>
                        </a:lnSpc>
                        <a:spcBef>
                          <a:spcPts val="60"/>
                        </a:spcBef>
                      </a:pPr>
                      <a:r>
                        <a:rPr sz="750" spc="-3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7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0.0</a:t>
                      </a:r>
                      <a:r>
                        <a:rPr sz="75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pH&lt;9.9 </a:t>
                      </a:r>
                      <a:r>
                        <a:rPr sz="75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725</a:t>
                      </a:r>
                      <a:r>
                        <a:rPr sz="75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ORPmV&lt;825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71755">
                        <a:lnSpc>
                          <a:spcPts val="790"/>
                        </a:lnSpc>
                      </a:pPr>
                      <a:r>
                        <a:rPr sz="750" spc="-3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75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0.0</a:t>
                      </a:r>
                      <a:r>
                        <a:rPr sz="750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pH&lt;8.9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50" b="1" spc="-7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emperature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ts val="850"/>
                        </a:lnSpc>
                        <a:spcBef>
                          <a:spcPts val="80"/>
                        </a:spcBef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0–71°C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ts val="85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32–160°F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17780">
                        <a:lnSpc>
                          <a:spcPts val="860"/>
                        </a:lnSpc>
                      </a:pPr>
                      <a:r>
                        <a:rPr sz="750" b="1" spc="-45" dirty="0">
                          <a:latin typeface="Trebuchet MS"/>
                          <a:cs typeface="Trebuchet MS"/>
                        </a:rPr>
                        <a:t>Resolution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1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0.01(&lt;100µS)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80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0.1(&lt;1000µS)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80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1.0(&lt;10mS)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80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0.01(&lt;100mS)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85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0.1(&lt;200mS)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81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0.01(&lt;100ppm)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47625">
                        <a:lnSpc>
                          <a:spcPts val="80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0.1(&lt;1000ppm)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47625">
                        <a:lnSpc>
                          <a:spcPts val="800"/>
                        </a:lnSpc>
                      </a:pPr>
                      <a:r>
                        <a:rPr sz="750" spc="-10" dirty="0">
                          <a:latin typeface="Tahoma"/>
                          <a:cs typeface="Tahoma"/>
                        </a:rPr>
                        <a:t>1.0(&lt;10ppt)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47625">
                        <a:lnSpc>
                          <a:spcPts val="80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0.01(&lt;100ppt)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47625">
                        <a:lnSpc>
                          <a:spcPts val="85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0.1(&lt;200ppt)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869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0.01(&lt;100K</a:t>
                      </a:r>
                      <a:r>
                        <a:rPr sz="800" dirty="0">
                          <a:latin typeface="Symbol"/>
                          <a:cs typeface="Symbol"/>
                        </a:rPr>
                        <a:t>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)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0.1(&gt;1M</a:t>
                      </a:r>
                      <a:r>
                        <a:rPr sz="800" spc="-5" dirty="0">
                          <a:latin typeface="Symbol"/>
                          <a:cs typeface="Symbol"/>
                        </a:rPr>
                        <a:t></a:t>
                      </a:r>
                      <a:r>
                        <a:rPr sz="750" spc="-5" dirty="0">
                          <a:latin typeface="Tahoma"/>
                          <a:cs typeface="Tahoma"/>
                        </a:rPr>
                        <a:t>)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6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±0.01pH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60"/>
                        </a:lnSpc>
                      </a:pPr>
                      <a:r>
                        <a:rPr sz="750" spc="-15" dirty="0">
                          <a:latin typeface="Tahoma"/>
                          <a:cs typeface="Tahoma"/>
                        </a:rPr>
                        <a:t>±1mV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0.01ppm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6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0.1°C/F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7780">
                        <a:lnSpc>
                          <a:spcPts val="860"/>
                        </a:lnSpc>
                      </a:pPr>
                      <a:r>
                        <a:rPr sz="750" b="1" spc="-45" dirty="0">
                          <a:latin typeface="Trebuchet MS"/>
                          <a:cs typeface="Trebuchet MS"/>
                        </a:rPr>
                        <a:t>Accuracy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±1%</a:t>
                      </a:r>
                      <a:r>
                        <a:rPr sz="75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75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reading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±1%</a:t>
                      </a:r>
                      <a:r>
                        <a:rPr sz="75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75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reading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±1%</a:t>
                      </a:r>
                      <a:r>
                        <a:rPr sz="75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75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reading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60"/>
                        </a:lnSpc>
                      </a:pPr>
                      <a:r>
                        <a:rPr sz="750" spc="5" dirty="0">
                          <a:latin typeface="Tahoma"/>
                          <a:cs typeface="Tahoma"/>
                        </a:rPr>
                        <a:t>±0.01</a:t>
                      </a:r>
                      <a:r>
                        <a:rPr sz="7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30" dirty="0">
                          <a:latin typeface="Tahoma"/>
                          <a:cs typeface="Tahoma"/>
                        </a:rPr>
                        <a:t>pH*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60"/>
                        </a:lnSpc>
                      </a:pPr>
                      <a:r>
                        <a:rPr sz="750" spc="-20" dirty="0">
                          <a:latin typeface="Tahoma"/>
                          <a:cs typeface="Tahoma"/>
                        </a:rPr>
                        <a:t>±1</a:t>
                      </a:r>
                      <a:r>
                        <a:rPr sz="7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5" dirty="0">
                          <a:latin typeface="Tahoma"/>
                          <a:cs typeface="Tahoma"/>
                        </a:rPr>
                        <a:t>mV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10"/>
                        </a:lnSpc>
                      </a:pPr>
                      <a:r>
                        <a:rPr sz="750" spc="-10" dirty="0">
                          <a:latin typeface="Tahoma"/>
                          <a:cs typeface="Tahoma"/>
                        </a:rPr>
                        <a:t>&lt;1.00ppm</a:t>
                      </a:r>
                      <a:r>
                        <a:rPr sz="7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±0.3ppm*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71755">
                        <a:lnSpc>
                          <a:spcPts val="850"/>
                        </a:lnSpc>
                      </a:pPr>
                      <a:r>
                        <a:rPr sz="750" spc="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750" spc="5" dirty="0">
                          <a:latin typeface="Tahoma"/>
                          <a:cs typeface="Tahoma"/>
                        </a:rPr>
                        <a:t>1.00ppm</a:t>
                      </a:r>
                      <a:r>
                        <a:rPr sz="7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5" dirty="0">
                          <a:latin typeface="Tahoma"/>
                          <a:cs typeface="Tahoma"/>
                        </a:rPr>
                        <a:t>±0.2ppm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1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±0.1°C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ts val="85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7780">
                        <a:lnSpc>
                          <a:spcPts val="860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Auto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spc="-7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emperature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Compensation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1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0–71°C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85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32–160°F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81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0–71°C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47625">
                        <a:lnSpc>
                          <a:spcPts val="85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32–160°F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81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0–71°C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59055">
                        <a:lnSpc>
                          <a:spcPts val="85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32–160°F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1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0–71°C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78105">
                        <a:lnSpc>
                          <a:spcPts val="85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32–160°F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1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0–71°C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L="71755">
                        <a:lnSpc>
                          <a:spcPts val="850"/>
                        </a:lnSpc>
                      </a:pPr>
                      <a:r>
                        <a:rPr sz="750" spc="10" dirty="0">
                          <a:latin typeface="Tahoma"/>
                          <a:cs typeface="Tahoma"/>
                        </a:rPr>
                        <a:t>32–160°F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7780" marR="727075">
                        <a:lnSpc>
                          <a:spcPts val="800"/>
                        </a:lnSpc>
                        <a:spcBef>
                          <a:spcPts val="70"/>
                        </a:spcBef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Adjustable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spc="-7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emperature  Compensation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25ºC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6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0–9.99%/°C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86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0–9.99%/°C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860"/>
                        </a:lnSpc>
                      </a:pPr>
                      <a:r>
                        <a:rPr sz="750" spc="-5" dirty="0">
                          <a:latin typeface="Tahoma"/>
                          <a:cs typeface="Tahoma"/>
                        </a:rPr>
                        <a:t>0–9.99%/°C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860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17780">
                        <a:lnSpc>
                          <a:spcPts val="860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Conductivity/TDS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Ratios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Preprogrammed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60"/>
                        </a:lnSpc>
                      </a:pPr>
                      <a:r>
                        <a:rPr sz="750" spc="-20" dirty="0">
                          <a:latin typeface="Tahoma"/>
                          <a:cs typeface="Tahoma"/>
                        </a:rPr>
                        <a:t>KCl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7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44</a:t>
                      </a:r>
                      <a:r>
                        <a:rPr sz="750" spc="-2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700" spc="-20" dirty="0">
                          <a:latin typeface="Tahoma"/>
                          <a:cs typeface="Tahoma"/>
                        </a:rPr>
                        <a:t>™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*</a:t>
                      </a:r>
                      <a:r>
                        <a:rPr sz="750" spc="-80" dirty="0">
                          <a:latin typeface="Tahoma"/>
                          <a:cs typeface="Tahoma"/>
                        </a:rPr>
                        <a:t>*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7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NaCl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860"/>
                        </a:lnSpc>
                      </a:pPr>
                      <a:r>
                        <a:rPr sz="750" spc="-20" dirty="0">
                          <a:latin typeface="Tahoma"/>
                          <a:cs typeface="Tahoma"/>
                        </a:rPr>
                        <a:t>KCI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7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442</a:t>
                      </a:r>
                      <a:r>
                        <a:rPr sz="700" spc="-20" dirty="0">
                          <a:latin typeface="Tahoma"/>
                          <a:cs typeface="Tahoma"/>
                        </a:rPr>
                        <a:t>™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*</a:t>
                      </a:r>
                      <a:r>
                        <a:rPr sz="750" spc="-80" dirty="0">
                          <a:latin typeface="Tahoma"/>
                          <a:cs typeface="Tahoma"/>
                        </a:rPr>
                        <a:t>*</a:t>
                      </a:r>
                      <a:r>
                        <a:rPr sz="75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7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20" dirty="0">
                          <a:latin typeface="Tahoma"/>
                          <a:cs typeface="Tahoma"/>
                        </a:rPr>
                        <a:t>NaCl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860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—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60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—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860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—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60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—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860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—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935">
                <a:tc>
                  <a:txBody>
                    <a:bodyPr/>
                    <a:lstStyle/>
                    <a:p>
                      <a:pPr marL="17780">
                        <a:lnSpc>
                          <a:spcPts val="785"/>
                        </a:lnSpc>
                      </a:pPr>
                      <a:r>
                        <a:rPr sz="750" b="1" dirty="0">
                          <a:latin typeface="Trebuchet MS"/>
                          <a:cs typeface="Trebuchet MS"/>
                        </a:rPr>
                        <a:t>Adjustable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Conductivity/TDS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Ratio</a:t>
                      </a:r>
                      <a:r>
                        <a:rPr sz="75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latin typeface="Trebuchet MS"/>
                          <a:cs typeface="Trebuchet MS"/>
                        </a:rPr>
                        <a:t>Factor</a:t>
                      </a:r>
                      <a:endParaRPr sz="7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785"/>
                        </a:lnSpc>
                      </a:pPr>
                      <a:r>
                        <a:rPr sz="750" spc="20" dirty="0">
                          <a:latin typeface="Tahoma"/>
                          <a:cs typeface="Tahoma"/>
                        </a:rPr>
                        <a:t>0.20–7.99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785"/>
                        </a:lnSpc>
                      </a:pPr>
                      <a:r>
                        <a:rPr sz="750" spc="20" dirty="0">
                          <a:latin typeface="Tahoma"/>
                          <a:cs typeface="Tahoma"/>
                        </a:rPr>
                        <a:t>0.20–7.99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785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785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785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785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785"/>
                        </a:lnSpc>
                      </a:pPr>
                      <a:r>
                        <a:rPr sz="750" dirty="0">
                          <a:latin typeface="Tahoma"/>
                          <a:cs typeface="Tahoma"/>
                        </a:rPr>
                        <a:t>—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93959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425450" y="4838782"/>
            <a:ext cx="204088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75" dirty="0">
                <a:latin typeface="Tahoma"/>
                <a:cs typeface="Tahoma"/>
              </a:rPr>
              <a:t>*±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10" dirty="0">
                <a:latin typeface="Tahoma"/>
                <a:cs typeface="Tahoma"/>
              </a:rPr>
              <a:t>.2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50" dirty="0">
                <a:latin typeface="Tahoma"/>
                <a:cs typeface="Tahoma"/>
              </a:rPr>
              <a:t>pH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45" dirty="0">
                <a:latin typeface="Tahoma"/>
                <a:cs typeface="Tahoma"/>
              </a:rPr>
              <a:t>in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35" dirty="0">
                <a:latin typeface="Tahoma"/>
                <a:cs typeface="Tahoma"/>
              </a:rPr>
              <a:t>presence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50" dirty="0">
                <a:latin typeface="Tahoma"/>
                <a:cs typeface="Tahoma"/>
              </a:rPr>
              <a:t>of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35" dirty="0">
                <a:latin typeface="Tahoma"/>
                <a:cs typeface="Tahoma"/>
              </a:rPr>
              <a:t>RF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30" dirty="0">
                <a:latin typeface="Tahoma"/>
                <a:cs typeface="Tahoma"/>
              </a:rPr>
              <a:t>fields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dirty="0">
                <a:latin typeface="Symbol"/>
                <a:cs typeface="Symbol"/>
              </a:rPr>
              <a:t>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Tahoma"/>
                <a:cs typeface="Tahoma"/>
              </a:rPr>
              <a:t>3V/m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55" dirty="0">
                <a:latin typeface="Tahoma"/>
                <a:cs typeface="Tahoma"/>
              </a:rPr>
              <a:t>and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20" dirty="0">
                <a:latin typeface="Tahoma"/>
                <a:cs typeface="Tahoma"/>
              </a:rPr>
              <a:t>&gt;300MHz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46031" y="4838782"/>
            <a:ext cx="18935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Tahoma"/>
                <a:cs typeface="Tahoma"/>
              </a:rPr>
              <a:t>**442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30" dirty="0">
                <a:latin typeface="Tahoma"/>
                <a:cs typeface="Tahoma"/>
              </a:rPr>
              <a:t>Natural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20" dirty="0">
                <a:latin typeface="Tahoma"/>
                <a:cs typeface="Tahoma"/>
              </a:rPr>
              <a:t>Water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spc="-15" dirty="0">
                <a:latin typeface="Tahoma"/>
                <a:cs typeface="Tahoma"/>
              </a:rPr>
              <a:t>Standard</a:t>
            </a:r>
            <a:r>
              <a:rPr sz="600" spc="-15" dirty="0">
                <a:latin typeface="Tahoma"/>
                <a:cs typeface="Tahoma"/>
              </a:rPr>
              <a:t>™</a:t>
            </a:r>
            <a:r>
              <a:rPr sz="600" spc="25" dirty="0">
                <a:latin typeface="Tahoma"/>
                <a:cs typeface="Tahoma"/>
              </a:rPr>
              <a:t> </a:t>
            </a:r>
            <a:r>
              <a:rPr sz="700" spc="-35" dirty="0">
                <a:latin typeface="Tahoma"/>
                <a:cs typeface="Tahoma"/>
              </a:rPr>
              <a:t>Myron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L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-55" dirty="0">
                <a:latin typeface="Tahoma"/>
                <a:cs typeface="Tahoma"/>
              </a:rPr>
              <a:t>Company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1245" y="6122941"/>
            <a:ext cx="1772920" cy="1737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80"/>
              </a:spcBef>
            </a:pPr>
            <a:r>
              <a:rPr sz="900" spc="-45" dirty="0">
                <a:latin typeface="Tahoma"/>
                <a:cs typeface="Tahoma"/>
              </a:rPr>
              <a:t>traceability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of</a:t>
            </a:r>
            <a:r>
              <a:rPr sz="900" spc="-65" dirty="0">
                <a:latin typeface="Tahoma"/>
                <a:cs typeface="Tahoma"/>
              </a:rPr>
              <a:t> </a:t>
            </a:r>
            <a:r>
              <a:rPr sz="900" spc="-80" dirty="0">
                <a:latin typeface="Tahoma"/>
                <a:cs typeface="Tahoma"/>
              </a:rPr>
              <a:t>an</a:t>
            </a:r>
            <a:r>
              <a:rPr sz="900" spc="-7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Ultrameter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5" dirty="0">
                <a:latin typeface="Century"/>
                <a:cs typeface="Century"/>
              </a:rPr>
              <a:t>II</a:t>
            </a:r>
            <a:r>
              <a:rPr sz="900" dirty="0">
                <a:latin typeface="Century"/>
                <a:cs typeface="Century"/>
              </a:rPr>
              <a:t> </a:t>
            </a:r>
            <a:r>
              <a:rPr sz="900" spc="-45" dirty="0">
                <a:latin typeface="Tahoma"/>
                <a:cs typeface="Tahoma"/>
              </a:rPr>
              <a:t>are 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available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(must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-65" dirty="0">
                <a:latin typeface="Tahoma"/>
                <a:cs typeface="Tahoma"/>
              </a:rPr>
              <a:t>be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specified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85" dirty="0">
                <a:latin typeface="Tahoma"/>
                <a:cs typeface="Tahoma"/>
              </a:rPr>
              <a:t>when </a:t>
            </a:r>
            <a:r>
              <a:rPr sz="900" spc="-8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placing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instrumen</a:t>
            </a:r>
            <a:r>
              <a:rPr sz="900" spc="-30" dirty="0">
                <a:latin typeface="Tahoma"/>
                <a:cs typeface="Tahoma"/>
              </a:rPr>
              <a:t>t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order)</a:t>
            </a:r>
            <a:r>
              <a:rPr sz="900" spc="-30" dirty="0">
                <a:latin typeface="Tahoma"/>
                <a:cs typeface="Tahoma"/>
              </a:rPr>
              <a:t>.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M</a:t>
            </a:r>
            <a:r>
              <a:rPr sz="650" spc="-60" dirty="0">
                <a:latin typeface="Tahoma"/>
                <a:cs typeface="Tahoma"/>
              </a:rPr>
              <a:t>O</a:t>
            </a:r>
            <a:r>
              <a:rPr sz="650" spc="-40" dirty="0">
                <a:latin typeface="Tahoma"/>
                <a:cs typeface="Tahoma"/>
              </a:rPr>
              <a:t>DE</a:t>
            </a:r>
            <a:r>
              <a:rPr sz="650" spc="-25" dirty="0">
                <a:latin typeface="Tahoma"/>
                <a:cs typeface="Tahoma"/>
              </a:rPr>
              <a:t>L</a:t>
            </a:r>
            <a:r>
              <a:rPr sz="900" spc="-70" dirty="0">
                <a:latin typeface="Tahoma"/>
                <a:cs typeface="Tahoma"/>
              </a:rPr>
              <a:t>: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MC</a:t>
            </a:r>
            <a:endParaRPr sz="900">
              <a:latin typeface="Tahoma"/>
              <a:cs typeface="Tahoma"/>
            </a:endParaRPr>
          </a:p>
          <a:p>
            <a:pPr marL="12700" marR="5080" algn="just">
              <a:lnSpc>
                <a:spcPct val="101499"/>
              </a:lnSpc>
              <a:spcBef>
                <a:spcPts val="200"/>
              </a:spcBef>
            </a:pPr>
            <a:r>
              <a:rPr sz="1000" b="1" spc="-105" dirty="0">
                <a:solidFill>
                  <a:srgbClr val="007CC2"/>
                </a:solidFill>
                <a:latin typeface="Trebuchet MS"/>
                <a:cs typeface="Trebuchet MS"/>
              </a:rPr>
              <a:t>Conductivit</a:t>
            </a:r>
            <a:r>
              <a:rPr sz="1000" b="1" spc="-110" dirty="0">
                <a:solidFill>
                  <a:srgbClr val="007CC2"/>
                </a:solidFill>
                <a:latin typeface="Trebuchet MS"/>
                <a:cs typeface="Trebuchet MS"/>
              </a:rPr>
              <a:t>y</a:t>
            </a:r>
            <a:r>
              <a:rPr sz="1000" b="1" spc="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007CC2"/>
                </a:solidFill>
                <a:latin typeface="Trebuchet MS"/>
                <a:cs typeface="Trebuchet MS"/>
              </a:rPr>
              <a:t>Standar</a:t>
            </a:r>
            <a:r>
              <a:rPr sz="1000" b="1" spc="-95" dirty="0">
                <a:solidFill>
                  <a:srgbClr val="007CC2"/>
                </a:solidFill>
                <a:latin typeface="Trebuchet MS"/>
                <a:cs typeface="Trebuchet MS"/>
              </a:rPr>
              <a:t>d</a:t>
            </a:r>
            <a:r>
              <a:rPr sz="1000" b="1" spc="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80" dirty="0">
                <a:solidFill>
                  <a:srgbClr val="007CC2"/>
                </a:solidFill>
                <a:latin typeface="Trebuchet MS"/>
                <a:cs typeface="Trebuchet MS"/>
              </a:rPr>
              <a:t>Solution</a:t>
            </a:r>
            <a:r>
              <a:rPr sz="1000" b="1" spc="-70" dirty="0">
                <a:solidFill>
                  <a:srgbClr val="007CC2"/>
                </a:solidFill>
                <a:latin typeface="Trebuchet MS"/>
                <a:cs typeface="Trebuchet MS"/>
              </a:rPr>
              <a:t>s</a:t>
            </a:r>
            <a:r>
              <a:rPr sz="1000" b="1" spc="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latin typeface="Tahoma"/>
                <a:cs typeface="Tahoma"/>
              </a:rPr>
              <a:t>are  </a:t>
            </a:r>
            <a:r>
              <a:rPr sz="900" spc="-40" dirty="0">
                <a:latin typeface="Tahoma"/>
                <a:cs typeface="Tahoma"/>
              </a:rPr>
              <a:t>necessary</a:t>
            </a:r>
            <a:r>
              <a:rPr sz="900" spc="-7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65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maintain</a:t>
            </a:r>
            <a:r>
              <a:rPr sz="900" spc="-7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accuracy</a:t>
            </a:r>
            <a:r>
              <a:rPr sz="900" spc="-65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 </a:t>
            </a:r>
            <a:r>
              <a:rPr sz="900" spc="-40" dirty="0">
                <a:latin typeface="Tahoma"/>
                <a:cs typeface="Tahoma"/>
              </a:rPr>
              <a:t>for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periodic calibration </a:t>
            </a:r>
            <a:r>
              <a:rPr sz="900" spc="-65" dirty="0">
                <a:latin typeface="Tahoma"/>
                <a:cs typeface="Tahoma"/>
              </a:rPr>
              <a:t>of </a:t>
            </a:r>
            <a:r>
              <a:rPr sz="900" spc="-55" dirty="0">
                <a:latin typeface="Tahoma"/>
                <a:cs typeface="Tahoma"/>
              </a:rPr>
              <a:t>conductivity/TDS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parameters.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All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Standard</a:t>
            </a:r>
            <a:r>
              <a:rPr sz="900" spc="19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Solutions 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are </a:t>
            </a:r>
            <a:r>
              <a:rPr sz="900" spc="-75" dirty="0">
                <a:latin typeface="Tahoma"/>
                <a:cs typeface="Tahoma"/>
              </a:rPr>
              <a:t>NIST </a:t>
            </a:r>
            <a:r>
              <a:rPr sz="900" spc="-40" dirty="0">
                <a:latin typeface="Tahoma"/>
                <a:cs typeface="Tahoma"/>
              </a:rPr>
              <a:t>traceable for </a:t>
            </a:r>
            <a:r>
              <a:rPr sz="900" spc="-65" dirty="0">
                <a:latin typeface="Tahoma"/>
                <a:cs typeface="Tahoma"/>
              </a:rPr>
              <a:t>your </a:t>
            </a:r>
            <a:r>
              <a:rPr sz="900" spc="-50" dirty="0">
                <a:latin typeface="Tahoma"/>
                <a:cs typeface="Tahoma"/>
              </a:rPr>
              <a:t>complete 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confidence.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650" spc="-15" dirty="0">
                <a:latin typeface="Tahoma"/>
                <a:cs typeface="Tahoma"/>
              </a:rPr>
              <a:t>RECOMMENDED VALUEs</a:t>
            </a:r>
            <a:r>
              <a:rPr sz="900" spc="-15" dirty="0">
                <a:latin typeface="Tahoma"/>
                <a:cs typeface="Tahoma"/>
              </a:rPr>
              <a:t>: </a:t>
            </a:r>
            <a:r>
              <a:rPr sz="900" spc="-40" dirty="0">
                <a:latin typeface="Tahoma"/>
                <a:cs typeface="Tahoma"/>
              </a:rPr>
              <a:t>KCl- 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7000</a:t>
            </a:r>
            <a:r>
              <a:rPr sz="900" spc="21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(7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mS),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442-3000</a:t>
            </a:r>
            <a:r>
              <a:rPr sz="900" spc="215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(TDS),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endParaRPr sz="900">
              <a:latin typeface="Tahoma"/>
              <a:cs typeface="Tahoma"/>
            </a:endParaRPr>
          </a:p>
          <a:p>
            <a:pPr marL="12700" marR="5080" algn="just">
              <a:lnSpc>
                <a:spcPct val="101800"/>
              </a:lnSpc>
            </a:pPr>
            <a:r>
              <a:rPr sz="900" spc="-25" dirty="0">
                <a:latin typeface="Tahoma"/>
                <a:cs typeface="Tahoma"/>
              </a:rPr>
              <a:t>NaCl-14.0 </a:t>
            </a:r>
            <a:r>
              <a:rPr sz="900" spc="-65" dirty="0">
                <a:latin typeface="Tahoma"/>
                <a:cs typeface="Tahoma"/>
              </a:rPr>
              <a:t>(mS)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available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in</a:t>
            </a:r>
            <a:r>
              <a:rPr sz="900" spc="1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2 </a:t>
            </a:r>
            <a:r>
              <a:rPr sz="900" spc="-40" dirty="0">
                <a:latin typeface="Tahoma"/>
                <a:cs typeface="Tahoma"/>
              </a:rPr>
              <a:t>oz/59 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ml,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1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qt/1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L,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1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gal/3,8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L.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82686" y="5233967"/>
            <a:ext cx="1773555" cy="873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80"/>
              </a:spcBef>
            </a:pPr>
            <a:r>
              <a:rPr sz="1000" b="1" spc="-135" dirty="0">
                <a:solidFill>
                  <a:srgbClr val="007CC2"/>
                </a:solidFill>
                <a:latin typeface="Trebuchet MS"/>
                <a:cs typeface="Trebuchet MS"/>
              </a:rPr>
              <a:t>pH</a:t>
            </a:r>
            <a:r>
              <a:rPr sz="1000" b="1" spc="-1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75" dirty="0">
                <a:solidFill>
                  <a:srgbClr val="007CC2"/>
                </a:solidFill>
                <a:latin typeface="Trebuchet MS"/>
                <a:cs typeface="Trebuchet MS"/>
              </a:rPr>
              <a:t>Buffers</a:t>
            </a:r>
            <a:r>
              <a:rPr sz="1000" b="1" spc="-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latin typeface="Tahoma"/>
                <a:cs typeface="Tahoma"/>
              </a:rPr>
              <a:t>are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necessary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maintain  </a:t>
            </a:r>
            <a:r>
              <a:rPr sz="900" spc="-45" dirty="0">
                <a:latin typeface="Tahoma"/>
                <a:cs typeface="Tahoma"/>
              </a:rPr>
              <a:t>accuracy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for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periodic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calibration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of  </a:t>
            </a:r>
            <a:r>
              <a:rPr sz="900" spc="-65" dirty="0">
                <a:latin typeface="Tahoma"/>
                <a:cs typeface="Tahoma"/>
              </a:rPr>
              <a:t>pH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6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ORP </a:t>
            </a:r>
            <a:r>
              <a:rPr sz="900" spc="-35" dirty="0">
                <a:latin typeface="Tahoma"/>
                <a:cs typeface="Tahoma"/>
              </a:rPr>
              <a:t>parameters. </a:t>
            </a:r>
            <a:r>
              <a:rPr sz="900" spc="-40" dirty="0">
                <a:latin typeface="Tahoma"/>
                <a:cs typeface="Tahoma"/>
              </a:rPr>
              <a:t>Calibration 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with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pH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7</a:t>
            </a:r>
            <a:r>
              <a:rPr sz="900" spc="29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Buffer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is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especially 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important.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All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-65" dirty="0">
                <a:latin typeface="Tahoma"/>
                <a:cs typeface="Tahoma"/>
              </a:rPr>
              <a:t>pH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4,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7,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10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Buffers  are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75" dirty="0">
                <a:latin typeface="Tahoma"/>
                <a:cs typeface="Tahoma"/>
              </a:rPr>
              <a:t>NIST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traceable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are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available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in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82686" y="6059431"/>
            <a:ext cx="1772920" cy="18395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spc="5" dirty="0">
                <a:latin typeface="Tahoma"/>
                <a:cs typeface="Tahoma"/>
              </a:rPr>
              <a:t>2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oz/59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ml,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1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qt/1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L,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1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gal/3,8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L.</a:t>
            </a:r>
            <a:endParaRPr sz="900">
              <a:latin typeface="Tahoma"/>
              <a:cs typeface="Tahoma"/>
            </a:endParaRPr>
          </a:p>
          <a:p>
            <a:pPr marL="12700" marR="40640">
              <a:lnSpc>
                <a:spcPct val="100899"/>
              </a:lnSpc>
              <a:spcBef>
                <a:spcPts val="209"/>
              </a:spcBef>
            </a:pPr>
            <a:r>
              <a:rPr sz="1000" b="1" spc="-135" dirty="0">
                <a:solidFill>
                  <a:srgbClr val="007CC2"/>
                </a:solidFill>
                <a:latin typeface="Trebuchet MS"/>
                <a:cs typeface="Trebuchet MS"/>
              </a:rPr>
              <a:t>pH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70" dirty="0">
                <a:solidFill>
                  <a:srgbClr val="007CC2"/>
                </a:solidFill>
                <a:latin typeface="Trebuchet MS"/>
                <a:cs typeface="Trebuchet MS"/>
              </a:rPr>
              <a:t>Sensor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70" dirty="0">
                <a:solidFill>
                  <a:srgbClr val="007CC2"/>
                </a:solidFill>
                <a:latin typeface="Trebuchet MS"/>
                <a:cs typeface="Trebuchet MS"/>
              </a:rPr>
              <a:t>Storage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80" dirty="0">
                <a:solidFill>
                  <a:srgbClr val="007CC2"/>
                </a:solidFill>
                <a:latin typeface="Trebuchet MS"/>
                <a:cs typeface="Trebuchet MS"/>
              </a:rPr>
              <a:t>Solution  </a:t>
            </a:r>
            <a:r>
              <a:rPr sz="900" spc="-50" dirty="0">
                <a:latin typeface="Tahoma"/>
                <a:cs typeface="Tahoma"/>
              </a:rPr>
              <a:t>Available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in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2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oz/59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ml,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1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qt/1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L,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1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gal/3,8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L.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35" dirty="0">
                <a:latin typeface="Tahoma"/>
                <a:cs typeface="Tahoma"/>
              </a:rPr>
              <a:t>M</a:t>
            </a:r>
            <a:r>
              <a:rPr sz="650" spc="-50" dirty="0">
                <a:latin typeface="Tahoma"/>
                <a:cs typeface="Tahoma"/>
              </a:rPr>
              <a:t>O</a:t>
            </a:r>
            <a:r>
              <a:rPr sz="650" spc="-30" dirty="0">
                <a:latin typeface="Tahoma"/>
                <a:cs typeface="Tahoma"/>
              </a:rPr>
              <a:t>DE</a:t>
            </a:r>
            <a:r>
              <a:rPr sz="650" spc="-15" dirty="0">
                <a:latin typeface="Tahoma"/>
                <a:cs typeface="Tahoma"/>
              </a:rPr>
              <a:t>L</a:t>
            </a:r>
            <a:r>
              <a:rPr sz="900" spc="-70" dirty="0">
                <a:latin typeface="Tahoma"/>
                <a:cs typeface="Tahoma"/>
              </a:rPr>
              <a:t>: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SS20Z,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SSQ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SSG</a:t>
            </a:r>
            <a:endParaRPr sz="900">
              <a:latin typeface="Tahoma"/>
              <a:cs typeface="Tahoma"/>
            </a:endParaRPr>
          </a:p>
          <a:p>
            <a:pPr marL="12700" marR="5080" algn="just">
              <a:lnSpc>
                <a:spcPct val="101400"/>
              </a:lnSpc>
              <a:spcBef>
                <a:spcPts val="200"/>
              </a:spcBef>
            </a:pPr>
            <a:r>
              <a:rPr sz="1000" b="1" spc="-85" dirty="0">
                <a:solidFill>
                  <a:srgbClr val="007CC2"/>
                </a:solidFill>
                <a:latin typeface="Trebuchet MS"/>
                <a:cs typeface="Trebuchet MS"/>
              </a:rPr>
              <a:t>Certificate</a:t>
            </a:r>
            <a:r>
              <a:rPr sz="1000" b="1" spc="-8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latin typeface="Tahoma"/>
                <a:cs typeface="Tahoma"/>
              </a:rPr>
              <a:t>of</a:t>
            </a:r>
            <a:r>
              <a:rPr sz="900" spc="150" dirty="0">
                <a:latin typeface="Tahoma"/>
                <a:cs typeface="Tahoma"/>
              </a:rPr>
              <a:t> </a:t>
            </a:r>
            <a:r>
              <a:rPr sz="900" spc="-75" dirty="0">
                <a:latin typeface="Tahoma"/>
                <a:cs typeface="Tahoma"/>
              </a:rPr>
              <a:t>NIST</a:t>
            </a:r>
            <a:r>
              <a:rPr sz="900" spc="13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traceability</a:t>
            </a:r>
            <a:r>
              <a:rPr sz="900" spc="2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for 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65" dirty="0">
                <a:latin typeface="Tahoma"/>
                <a:cs typeface="Tahoma"/>
              </a:rPr>
              <a:t>pH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Buffer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Conductivity</a:t>
            </a:r>
            <a:r>
              <a:rPr sz="900" spc="-45" dirty="0">
                <a:latin typeface="Tahoma"/>
                <a:cs typeface="Tahoma"/>
              </a:rPr>
              <a:t> Standard 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Solutions</a:t>
            </a:r>
            <a:r>
              <a:rPr sz="900" spc="-30" dirty="0">
                <a:latin typeface="Tahoma"/>
                <a:cs typeface="Tahoma"/>
              </a:rPr>
              <a:t> are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available</a:t>
            </a:r>
            <a:r>
              <a:rPr sz="900" spc="-40" dirty="0">
                <a:latin typeface="Tahoma"/>
                <a:cs typeface="Tahoma"/>
              </a:rPr>
              <a:t> (must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be 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specified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-85" dirty="0">
                <a:latin typeface="Tahoma"/>
                <a:cs typeface="Tahoma"/>
              </a:rPr>
              <a:t>when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placing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solution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order).  </a:t>
            </a:r>
            <a:r>
              <a:rPr sz="650" spc="-25" dirty="0">
                <a:latin typeface="Tahoma"/>
                <a:cs typeface="Tahoma"/>
              </a:rPr>
              <a:t>MODEL</a:t>
            </a:r>
            <a:r>
              <a:rPr sz="900" spc="-25" dirty="0">
                <a:latin typeface="Tahoma"/>
                <a:cs typeface="Tahoma"/>
              </a:rPr>
              <a:t>: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SC</a:t>
            </a:r>
            <a:endParaRPr sz="9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220"/>
              </a:spcBef>
            </a:pPr>
            <a:r>
              <a:rPr sz="1000" b="1" spc="-100" dirty="0">
                <a:solidFill>
                  <a:srgbClr val="007CC2"/>
                </a:solidFill>
                <a:latin typeface="Trebuchet MS"/>
                <a:cs typeface="Trebuchet MS"/>
              </a:rPr>
              <a:t>Hard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007CC2"/>
                </a:solidFill>
                <a:latin typeface="Trebuchet MS"/>
                <a:cs typeface="Trebuchet MS"/>
              </a:rPr>
              <a:t>protective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70" dirty="0">
                <a:solidFill>
                  <a:srgbClr val="007CC2"/>
                </a:solidFill>
                <a:latin typeface="Trebuchet MS"/>
                <a:cs typeface="Trebuchet MS"/>
              </a:rPr>
              <a:t>case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007CC2"/>
                </a:solidFill>
                <a:latin typeface="Trebuchet MS"/>
                <a:cs typeface="Trebuchet MS"/>
              </a:rPr>
              <a:t>(small)</a:t>
            </a:r>
            <a:endParaRPr sz="1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650" spc="35" dirty="0">
                <a:latin typeface="Tahoma"/>
                <a:cs typeface="Tahoma"/>
              </a:rPr>
              <a:t>M</a:t>
            </a:r>
            <a:r>
              <a:rPr sz="650" spc="-50" dirty="0">
                <a:latin typeface="Tahoma"/>
                <a:cs typeface="Tahoma"/>
              </a:rPr>
              <a:t>O</a:t>
            </a:r>
            <a:r>
              <a:rPr sz="650" spc="-30" dirty="0">
                <a:latin typeface="Tahoma"/>
                <a:cs typeface="Tahoma"/>
              </a:rPr>
              <a:t>DE</a:t>
            </a:r>
            <a:r>
              <a:rPr sz="650" spc="-15" dirty="0">
                <a:latin typeface="Tahoma"/>
                <a:cs typeface="Tahoma"/>
              </a:rPr>
              <a:t>L</a:t>
            </a:r>
            <a:r>
              <a:rPr sz="900" spc="-70" dirty="0">
                <a:latin typeface="Tahoma"/>
                <a:cs typeface="Tahoma"/>
              </a:rPr>
              <a:t>: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UPP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44191" y="5233967"/>
            <a:ext cx="1520825" cy="8737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>
              <a:lnSpc>
                <a:spcPct val="101200"/>
              </a:lnSpc>
              <a:spcBef>
                <a:spcPts val="85"/>
              </a:spcBef>
            </a:pPr>
            <a:r>
              <a:rPr sz="1000" b="1" spc="-100" dirty="0">
                <a:solidFill>
                  <a:srgbClr val="007CC2"/>
                </a:solidFill>
                <a:latin typeface="Trebuchet MS"/>
                <a:cs typeface="Trebuchet MS"/>
              </a:rPr>
              <a:t>Hard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007CC2"/>
                </a:solidFill>
                <a:latin typeface="Trebuchet MS"/>
                <a:cs typeface="Trebuchet MS"/>
              </a:rPr>
              <a:t>protective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70" dirty="0">
                <a:solidFill>
                  <a:srgbClr val="007CC2"/>
                </a:solidFill>
                <a:latin typeface="Trebuchet MS"/>
                <a:cs typeface="Trebuchet MS"/>
              </a:rPr>
              <a:t>case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70" dirty="0">
                <a:solidFill>
                  <a:srgbClr val="007CC2"/>
                </a:solidFill>
                <a:latin typeface="Trebuchet MS"/>
                <a:cs typeface="Trebuchet MS"/>
              </a:rPr>
              <a:t>(kit)</a:t>
            </a:r>
            <a:r>
              <a:rPr sz="1000" b="1" spc="-5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latin typeface="Tahoma"/>
                <a:cs typeface="Tahoma"/>
              </a:rPr>
              <a:t>with  </a:t>
            </a:r>
            <a:r>
              <a:rPr sz="900" spc="-15" dirty="0">
                <a:latin typeface="Tahoma"/>
                <a:cs typeface="Tahoma"/>
              </a:rPr>
              <a:t>t</a:t>
            </a:r>
            <a:r>
              <a:rPr sz="900" spc="-100" dirty="0">
                <a:latin typeface="Tahoma"/>
                <a:cs typeface="Tahoma"/>
              </a:rPr>
              <a:t>h</a:t>
            </a:r>
            <a:r>
              <a:rPr sz="900" spc="-5" dirty="0">
                <a:latin typeface="Tahoma"/>
                <a:cs typeface="Tahoma"/>
              </a:rPr>
              <a:t>r</a:t>
            </a:r>
            <a:r>
              <a:rPr sz="900" spc="-70" dirty="0">
                <a:latin typeface="Tahoma"/>
                <a:cs typeface="Tahoma"/>
              </a:rPr>
              <a:t>e</a:t>
            </a:r>
            <a:r>
              <a:rPr sz="900" spc="-60" dirty="0">
                <a:latin typeface="Tahoma"/>
                <a:cs typeface="Tahoma"/>
              </a:rPr>
              <a:t>e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75" dirty="0">
                <a:latin typeface="Tahoma"/>
                <a:cs typeface="Tahoma"/>
              </a:rPr>
              <a:t>b</a:t>
            </a:r>
            <a:r>
              <a:rPr sz="900" spc="-100" dirty="0">
                <a:latin typeface="Tahoma"/>
                <a:cs typeface="Tahoma"/>
              </a:rPr>
              <a:t>u</a:t>
            </a:r>
            <a:r>
              <a:rPr sz="900" spc="-65" dirty="0">
                <a:latin typeface="Tahoma"/>
                <a:cs typeface="Tahoma"/>
              </a:rPr>
              <a:t>ff</a:t>
            </a:r>
            <a:r>
              <a:rPr sz="900" spc="-7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r</a:t>
            </a:r>
            <a:r>
              <a:rPr sz="900" spc="15" dirty="0">
                <a:latin typeface="Tahoma"/>
                <a:cs typeface="Tahoma"/>
              </a:rPr>
              <a:t>s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90" dirty="0">
                <a:latin typeface="Tahoma"/>
                <a:cs typeface="Tahoma"/>
              </a:rPr>
              <a:t>(</a:t>
            </a:r>
            <a:r>
              <a:rPr sz="900" spc="-75" dirty="0">
                <a:latin typeface="Tahoma"/>
                <a:cs typeface="Tahoma"/>
              </a:rPr>
              <a:t>p</a:t>
            </a:r>
            <a:r>
              <a:rPr sz="900" spc="-60" dirty="0">
                <a:latin typeface="Tahoma"/>
                <a:cs typeface="Tahoma"/>
              </a:rPr>
              <a:t>H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4</a:t>
            </a:r>
            <a:r>
              <a:rPr sz="900" spc="-25" dirty="0">
                <a:latin typeface="Tahoma"/>
                <a:cs typeface="Tahoma"/>
              </a:rPr>
              <a:t>, </a:t>
            </a:r>
            <a:r>
              <a:rPr sz="900" spc="-5" dirty="0">
                <a:latin typeface="Tahoma"/>
                <a:cs typeface="Tahoma"/>
              </a:rPr>
              <a:t>7</a:t>
            </a:r>
            <a:r>
              <a:rPr sz="900" spc="-25" dirty="0">
                <a:latin typeface="Tahoma"/>
                <a:cs typeface="Tahoma"/>
              </a:rPr>
              <a:t>, </a:t>
            </a:r>
            <a:r>
              <a:rPr sz="900" spc="-7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n</a:t>
            </a:r>
            <a:r>
              <a:rPr sz="900" spc="-65" dirty="0">
                <a:latin typeface="Tahoma"/>
                <a:cs typeface="Tahoma"/>
              </a:rPr>
              <a:t>d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10</a:t>
            </a:r>
            <a:r>
              <a:rPr sz="900" spc="-90" dirty="0">
                <a:latin typeface="Tahoma"/>
                <a:cs typeface="Tahoma"/>
              </a:rPr>
              <a:t>)</a:t>
            </a:r>
            <a:r>
              <a:rPr sz="900" spc="-25" dirty="0">
                <a:latin typeface="Tahoma"/>
                <a:cs typeface="Tahoma"/>
              </a:rPr>
              <a:t>,  </a:t>
            </a:r>
            <a:r>
              <a:rPr sz="900" spc="-75" dirty="0">
                <a:latin typeface="Tahoma"/>
                <a:cs typeface="Tahoma"/>
              </a:rPr>
              <a:t>one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pH/ORP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storage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solution, 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two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standard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solutions,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5" dirty="0">
                <a:latin typeface="Tahoma"/>
                <a:cs typeface="Tahoma"/>
              </a:rPr>
              <a:t>(KCI-7000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10" dirty="0">
                <a:latin typeface="Tahoma"/>
                <a:cs typeface="Tahoma"/>
              </a:rPr>
              <a:t> 442-3000).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25" dirty="0">
                <a:latin typeface="Tahoma"/>
                <a:cs typeface="Tahoma"/>
              </a:rPr>
              <a:t>All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bottles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are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2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oz/59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ml.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44142" y="6059694"/>
            <a:ext cx="1640839" cy="18453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650" spc="35" dirty="0">
                <a:latin typeface="Tahoma"/>
                <a:cs typeface="Tahoma"/>
              </a:rPr>
              <a:t>M</a:t>
            </a:r>
            <a:r>
              <a:rPr sz="650" spc="-50" dirty="0">
                <a:latin typeface="Tahoma"/>
                <a:cs typeface="Tahoma"/>
              </a:rPr>
              <a:t>O</a:t>
            </a:r>
            <a:r>
              <a:rPr sz="650" spc="-30" dirty="0">
                <a:latin typeface="Tahoma"/>
                <a:cs typeface="Tahoma"/>
              </a:rPr>
              <a:t>DE</a:t>
            </a:r>
            <a:r>
              <a:rPr sz="650" spc="-15" dirty="0">
                <a:latin typeface="Tahoma"/>
                <a:cs typeface="Tahoma"/>
              </a:rPr>
              <a:t>L</a:t>
            </a:r>
            <a:r>
              <a:rPr sz="900" spc="-70" dirty="0">
                <a:latin typeface="Tahoma"/>
                <a:cs typeface="Tahoma"/>
              </a:rPr>
              <a:t>: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PK</a:t>
            </a:r>
            <a:r>
              <a:rPr sz="900" spc="-60" dirty="0">
                <a:latin typeface="Tahoma"/>
                <a:cs typeface="Tahoma"/>
              </a:rPr>
              <a:t>UU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80" dirty="0">
                <a:latin typeface="Tahoma"/>
                <a:cs typeface="Tahoma"/>
              </a:rPr>
              <a:t>(</a:t>
            </a:r>
            <a:r>
              <a:rPr sz="900" spc="-40" dirty="0">
                <a:latin typeface="Tahoma"/>
                <a:cs typeface="Tahoma"/>
              </a:rPr>
              <a:t>Replaces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PK</a:t>
            </a:r>
            <a:r>
              <a:rPr sz="900" spc="-60" dirty="0">
                <a:latin typeface="Tahoma"/>
                <a:cs typeface="Tahoma"/>
              </a:rPr>
              <a:t>U</a:t>
            </a:r>
            <a:r>
              <a:rPr sz="900" spc="-80" dirty="0">
                <a:latin typeface="Tahoma"/>
                <a:cs typeface="Tahoma"/>
              </a:rPr>
              <a:t>)</a:t>
            </a:r>
            <a:endParaRPr sz="900">
              <a:latin typeface="Tahoma"/>
              <a:cs typeface="Tahoma"/>
            </a:endParaRPr>
          </a:p>
          <a:p>
            <a:pPr marL="12700" marR="321310">
              <a:lnSpc>
                <a:spcPct val="100899"/>
              </a:lnSpc>
              <a:spcBef>
                <a:spcPts val="210"/>
              </a:spcBef>
            </a:pPr>
            <a:r>
              <a:rPr sz="1000" b="1" spc="-75" dirty="0">
                <a:solidFill>
                  <a:srgbClr val="007CC2"/>
                </a:solidFill>
                <a:latin typeface="Trebuchet MS"/>
                <a:cs typeface="Trebuchet MS"/>
              </a:rPr>
              <a:t>Soft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007CC2"/>
                </a:solidFill>
                <a:latin typeface="Trebuchet MS"/>
                <a:cs typeface="Trebuchet MS"/>
              </a:rPr>
              <a:t>protective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70" dirty="0">
                <a:solidFill>
                  <a:srgbClr val="007CC2"/>
                </a:solidFill>
                <a:latin typeface="Trebuchet MS"/>
                <a:cs typeface="Trebuchet MS"/>
              </a:rPr>
              <a:t>case</a:t>
            </a:r>
            <a:r>
              <a:rPr sz="1000" b="1" spc="-5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latin typeface="Tahoma"/>
                <a:cs typeface="Tahoma"/>
              </a:rPr>
              <a:t>is  </a:t>
            </a:r>
            <a:r>
              <a:rPr sz="900" spc="-35" dirty="0">
                <a:latin typeface="Tahoma"/>
                <a:cs typeface="Tahoma"/>
              </a:rPr>
              <a:t>constructed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65" dirty="0">
                <a:latin typeface="Tahoma"/>
                <a:cs typeface="Tahoma"/>
              </a:rPr>
              <a:t>of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65" dirty="0">
                <a:latin typeface="Tahoma"/>
                <a:cs typeface="Tahoma"/>
              </a:rPr>
              <a:t>padded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Nylon 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features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a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belt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clip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for</a:t>
            </a:r>
            <a:endParaRPr sz="900">
              <a:latin typeface="Tahoma"/>
              <a:cs typeface="Tahoma"/>
            </a:endParaRPr>
          </a:p>
          <a:p>
            <a:pPr marL="12700" marR="94615" indent="-635">
              <a:lnSpc>
                <a:spcPct val="101899"/>
              </a:lnSpc>
            </a:pPr>
            <a:r>
              <a:rPr sz="900" spc="-50" dirty="0">
                <a:latin typeface="Tahoma"/>
                <a:cs typeface="Tahoma"/>
              </a:rPr>
              <a:t>hands-free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mobilit</a:t>
            </a:r>
            <a:r>
              <a:rPr sz="900" spc="-90" dirty="0">
                <a:latin typeface="Tahoma"/>
                <a:cs typeface="Tahoma"/>
              </a:rPr>
              <a:t>y</a:t>
            </a:r>
            <a:r>
              <a:rPr sz="900" spc="-25" dirty="0">
                <a:latin typeface="Tahoma"/>
                <a:cs typeface="Tahoma"/>
              </a:rPr>
              <a:t>.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650" spc="35" dirty="0">
                <a:latin typeface="Tahoma"/>
                <a:cs typeface="Tahoma"/>
              </a:rPr>
              <a:t>M</a:t>
            </a:r>
            <a:r>
              <a:rPr sz="650" spc="-50" dirty="0">
                <a:latin typeface="Tahoma"/>
                <a:cs typeface="Tahoma"/>
              </a:rPr>
              <a:t>O</a:t>
            </a:r>
            <a:r>
              <a:rPr sz="650" spc="-30" dirty="0">
                <a:latin typeface="Tahoma"/>
                <a:cs typeface="Tahoma"/>
              </a:rPr>
              <a:t>DE</a:t>
            </a:r>
            <a:r>
              <a:rPr sz="650" spc="-15" dirty="0">
                <a:latin typeface="Tahoma"/>
                <a:cs typeface="Tahoma"/>
              </a:rPr>
              <a:t>L</a:t>
            </a:r>
            <a:r>
              <a:rPr sz="650" spc="70" dirty="0">
                <a:latin typeface="Tahoma"/>
                <a:cs typeface="Tahoma"/>
              </a:rPr>
              <a:t>s</a:t>
            </a:r>
            <a:r>
              <a:rPr sz="900" spc="-70" dirty="0">
                <a:latin typeface="Tahoma"/>
                <a:cs typeface="Tahoma"/>
              </a:rPr>
              <a:t>: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UCC  </a:t>
            </a:r>
            <a:r>
              <a:rPr sz="900" spc="-60" dirty="0">
                <a:latin typeface="Tahoma"/>
                <a:cs typeface="Tahoma"/>
              </a:rPr>
              <a:t>(Blue)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and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55" dirty="0">
                <a:latin typeface="Tahoma"/>
                <a:cs typeface="Tahoma"/>
              </a:rPr>
              <a:t>UCCDT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(Desert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180" dirty="0">
                <a:latin typeface="Tahoma"/>
                <a:cs typeface="Tahoma"/>
              </a:rPr>
              <a:t>T</a:t>
            </a:r>
            <a:r>
              <a:rPr sz="900" spc="-75" dirty="0">
                <a:latin typeface="Tahoma"/>
                <a:cs typeface="Tahoma"/>
              </a:rPr>
              <a:t>an)</a:t>
            </a:r>
            <a:endParaRPr sz="900">
              <a:latin typeface="Tahoma"/>
              <a:cs typeface="Tahoma"/>
            </a:endParaRPr>
          </a:p>
          <a:p>
            <a:pPr marL="12700" marR="219075">
              <a:lnSpc>
                <a:spcPct val="102800"/>
              </a:lnSpc>
              <a:spcBef>
                <a:spcPts val="185"/>
              </a:spcBef>
            </a:pPr>
            <a:r>
              <a:rPr sz="1000" b="1" spc="-105" dirty="0">
                <a:solidFill>
                  <a:srgbClr val="007CC2"/>
                </a:solidFill>
                <a:latin typeface="Trebuchet MS"/>
                <a:cs typeface="Trebuchet MS"/>
              </a:rPr>
              <a:t>Replacement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120" dirty="0">
                <a:solidFill>
                  <a:srgbClr val="007CC2"/>
                </a:solidFill>
                <a:latin typeface="Trebuchet MS"/>
                <a:cs typeface="Trebuchet MS"/>
              </a:rPr>
              <a:t>pH/ORP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007CC2"/>
                </a:solidFill>
                <a:latin typeface="Trebuchet MS"/>
                <a:cs typeface="Trebuchet MS"/>
              </a:rPr>
              <a:t>sensor  </a:t>
            </a:r>
            <a:r>
              <a:rPr sz="900" spc="-40" dirty="0">
                <a:latin typeface="Tahoma"/>
                <a:cs typeface="Tahoma"/>
              </a:rPr>
              <a:t>user-replaceable,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features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a 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unique/porous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liquid-junction.  </a:t>
            </a:r>
            <a:r>
              <a:rPr sz="650" spc="-25" dirty="0">
                <a:latin typeface="Tahoma"/>
                <a:cs typeface="Tahoma"/>
              </a:rPr>
              <a:t>MODEL</a:t>
            </a:r>
            <a:r>
              <a:rPr sz="900" spc="-25" dirty="0">
                <a:latin typeface="Tahoma"/>
                <a:cs typeface="Tahoma"/>
              </a:rPr>
              <a:t>: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RPR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14" dirty="0">
                <a:solidFill>
                  <a:srgbClr val="007CC2"/>
                </a:solidFill>
                <a:latin typeface="Trebuchet MS"/>
                <a:cs typeface="Trebuchet MS"/>
              </a:rPr>
              <a:t>ORP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70" dirty="0">
                <a:solidFill>
                  <a:srgbClr val="007CC2"/>
                </a:solidFill>
                <a:latin typeface="Trebuchet MS"/>
                <a:cs typeface="Trebuchet MS"/>
              </a:rPr>
              <a:t>Sensor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95" dirty="0">
                <a:solidFill>
                  <a:srgbClr val="007CC2"/>
                </a:solidFill>
                <a:latin typeface="Trebuchet MS"/>
                <a:cs typeface="Trebuchet MS"/>
              </a:rPr>
              <a:t>Conditioner</a:t>
            </a:r>
            <a:r>
              <a:rPr sz="1000" b="1" spc="-3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85" dirty="0">
                <a:solidFill>
                  <a:srgbClr val="007CC2"/>
                </a:solidFill>
                <a:latin typeface="Trebuchet MS"/>
                <a:cs typeface="Trebuchet MS"/>
              </a:rPr>
              <a:t>Solution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50" spc="35" dirty="0">
                <a:latin typeface="Tahoma"/>
                <a:cs typeface="Tahoma"/>
              </a:rPr>
              <a:t>M</a:t>
            </a:r>
            <a:r>
              <a:rPr sz="650" spc="-50" dirty="0">
                <a:latin typeface="Tahoma"/>
                <a:cs typeface="Tahoma"/>
              </a:rPr>
              <a:t>O</a:t>
            </a:r>
            <a:r>
              <a:rPr sz="650" spc="-30" dirty="0">
                <a:latin typeface="Tahoma"/>
                <a:cs typeface="Tahoma"/>
              </a:rPr>
              <a:t>DE</a:t>
            </a:r>
            <a:r>
              <a:rPr sz="650" spc="-15" dirty="0">
                <a:latin typeface="Tahoma"/>
                <a:cs typeface="Tahoma"/>
              </a:rPr>
              <a:t>L</a:t>
            </a:r>
            <a:r>
              <a:rPr sz="900" spc="-70" dirty="0">
                <a:latin typeface="Tahoma"/>
                <a:cs typeface="Tahoma"/>
              </a:rPr>
              <a:t>: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ORPCOND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0008" y="5026761"/>
            <a:ext cx="177546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sz="1400" b="1" spc="-90" dirty="0">
                <a:solidFill>
                  <a:srgbClr val="007CC2"/>
                </a:solidFill>
                <a:latin typeface="Trebuchet MS"/>
                <a:cs typeface="Trebuchet MS"/>
              </a:rPr>
              <a:t>Accessories</a:t>
            </a:r>
            <a:endParaRPr sz="1400">
              <a:latin typeface="Trebuchet MS"/>
              <a:cs typeface="Trebuchet MS"/>
            </a:endParaRPr>
          </a:p>
          <a:p>
            <a:pPr marL="13335" marR="5080" algn="just">
              <a:lnSpc>
                <a:spcPts val="1100"/>
              </a:lnSpc>
              <a:spcBef>
                <a:spcPts val="95"/>
              </a:spcBef>
            </a:pPr>
            <a:r>
              <a:rPr sz="1000" b="1" spc="-40" dirty="0">
                <a:solidFill>
                  <a:srgbClr val="007CC2"/>
                </a:solidFill>
                <a:latin typeface="Trebuchet MS"/>
                <a:cs typeface="Trebuchet MS"/>
              </a:rPr>
              <a:t>bluDock™</a:t>
            </a:r>
            <a:r>
              <a:rPr sz="1000" b="1" spc="-3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007CC2"/>
                </a:solidFill>
                <a:latin typeface="Trebuchet MS"/>
                <a:cs typeface="Trebuchet MS"/>
              </a:rPr>
              <a:t>Accessory</a:t>
            </a:r>
            <a:r>
              <a:rPr sz="1000" b="1" spc="-6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1000" b="1" spc="-80" dirty="0">
                <a:solidFill>
                  <a:srgbClr val="007CC2"/>
                </a:solidFill>
                <a:latin typeface="Trebuchet MS"/>
                <a:cs typeface="Trebuchet MS"/>
              </a:rPr>
              <a:t>Package </a:t>
            </a:r>
            <a:r>
              <a:rPr sz="1000" b="1" spc="-7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latin typeface="Tahoma"/>
                <a:cs typeface="Tahoma"/>
              </a:rPr>
              <a:t>includes</a:t>
            </a:r>
            <a:r>
              <a:rPr sz="900" spc="-25" dirty="0">
                <a:latin typeface="Tahoma"/>
                <a:cs typeface="Tahoma"/>
              </a:rPr>
              <a:t> bluDock™,</a:t>
            </a:r>
            <a:r>
              <a:rPr sz="900" spc="-2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Macintosh/PC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application</a:t>
            </a:r>
            <a:r>
              <a:rPr sz="900" spc="-40" dirty="0">
                <a:latin typeface="Tahoma"/>
                <a:cs typeface="Tahoma"/>
              </a:rPr>
              <a:t> software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for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-65" dirty="0">
                <a:latin typeface="Tahoma"/>
                <a:cs typeface="Tahoma"/>
              </a:rPr>
              <a:t>downloading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data</a:t>
            </a:r>
            <a:r>
              <a:rPr sz="900" spc="225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and</a:t>
            </a:r>
            <a:r>
              <a:rPr sz="900" spc="1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printed</a:t>
            </a:r>
            <a:r>
              <a:rPr sz="900" spc="23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instructions. 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650" spc="-25" dirty="0">
                <a:latin typeface="Tahoma"/>
                <a:cs typeface="Tahoma"/>
              </a:rPr>
              <a:t>MODEL</a:t>
            </a:r>
            <a:r>
              <a:rPr sz="900" spc="-25" dirty="0">
                <a:latin typeface="Tahoma"/>
                <a:cs typeface="Tahoma"/>
              </a:rPr>
              <a:t>: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50" dirty="0">
                <a:latin typeface="Tahoma"/>
                <a:cs typeface="Tahoma"/>
              </a:rPr>
              <a:t>BLUDOCK</a:t>
            </a:r>
            <a:endParaRPr sz="900">
              <a:latin typeface="Tahoma"/>
              <a:cs typeface="Tahoma"/>
            </a:endParaRPr>
          </a:p>
          <a:p>
            <a:pPr marL="13335" algn="just">
              <a:lnSpc>
                <a:spcPct val="100000"/>
              </a:lnSpc>
              <a:spcBef>
                <a:spcPts val="180"/>
              </a:spcBef>
            </a:pPr>
            <a:r>
              <a:rPr sz="1000" b="1" spc="-75" dirty="0">
                <a:solidFill>
                  <a:srgbClr val="007CC2"/>
                </a:solidFill>
                <a:latin typeface="Trebuchet MS"/>
                <a:cs typeface="Trebuchet MS"/>
              </a:rPr>
              <a:t>Certificates</a:t>
            </a:r>
            <a:r>
              <a:rPr sz="1000" b="1" spc="540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latin typeface="Tahoma"/>
                <a:cs typeface="Tahoma"/>
              </a:rPr>
              <a:t>confirming</a:t>
            </a:r>
            <a:r>
              <a:rPr sz="900" spc="56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the</a:t>
            </a:r>
            <a:r>
              <a:rPr sz="900" spc="560" dirty="0">
                <a:latin typeface="Tahoma"/>
                <a:cs typeface="Tahoma"/>
              </a:rPr>
              <a:t> </a:t>
            </a:r>
            <a:r>
              <a:rPr sz="900" spc="-70" dirty="0">
                <a:latin typeface="Tahoma"/>
                <a:cs typeface="Tahoma"/>
              </a:rPr>
              <a:t>NIST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5450" y="7919237"/>
            <a:ext cx="2606040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850" b="1" spc="-65" dirty="0">
                <a:solidFill>
                  <a:srgbClr val="007CC2"/>
                </a:solidFill>
                <a:latin typeface="Trebuchet MS"/>
                <a:cs typeface="Trebuchet MS"/>
              </a:rPr>
              <a:t>Built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100" dirty="0">
                <a:solidFill>
                  <a:srgbClr val="007CC2"/>
                </a:solidFill>
                <a:latin typeface="Trebuchet MS"/>
                <a:cs typeface="Trebuchet MS"/>
              </a:rPr>
              <a:t>on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240" dirty="0">
                <a:solidFill>
                  <a:srgbClr val="007CC2"/>
                </a:solidFill>
                <a:latin typeface="Trebuchet MS"/>
                <a:cs typeface="Trebuchet MS"/>
              </a:rPr>
              <a:t>T</a:t>
            </a:r>
            <a:r>
              <a:rPr sz="850" b="1" spc="-55" dirty="0">
                <a:solidFill>
                  <a:srgbClr val="007CC2"/>
                </a:solidFill>
                <a:latin typeface="Trebuchet MS"/>
                <a:cs typeface="Trebuchet MS"/>
              </a:rPr>
              <a:t>rust</a:t>
            </a:r>
            <a:endParaRPr sz="850">
              <a:latin typeface="Trebuchet MS"/>
              <a:cs typeface="Trebuchet MS"/>
            </a:endParaRPr>
          </a:p>
          <a:p>
            <a:pPr marL="12700" marR="5080" algn="just">
              <a:lnSpc>
                <a:spcPct val="102899"/>
              </a:lnSpc>
            </a:pPr>
            <a:r>
              <a:rPr sz="850" spc="-65" dirty="0">
                <a:latin typeface="Tahoma"/>
                <a:cs typeface="Tahoma"/>
              </a:rPr>
              <a:t>Founded </a:t>
            </a:r>
            <a:r>
              <a:rPr sz="850" spc="-55" dirty="0">
                <a:latin typeface="Tahoma"/>
                <a:cs typeface="Tahoma"/>
              </a:rPr>
              <a:t>in </a:t>
            </a:r>
            <a:r>
              <a:rPr sz="850" dirty="0">
                <a:latin typeface="Tahoma"/>
                <a:cs typeface="Tahoma"/>
              </a:rPr>
              <a:t>1957, </a:t>
            </a:r>
            <a:r>
              <a:rPr sz="850" spc="-45" dirty="0">
                <a:latin typeface="Tahoma"/>
                <a:cs typeface="Tahoma"/>
              </a:rPr>
              <a:t>Myron </a:t>
            </a:r>
            <a:r>
              <a:rPr sz="850" spc="-30" dirty="0">
                <a:latin typeface="Tahoma"/>
                <a:cs typeface="Tahoma"/>
              </a:rPr>
              <a:t>L </a:t>
            </a:r>
            <a:r>
              <a:rPr sz="850" spc="-65" dirty="0">
                <a:latin typeface="Tahoma"/>
                <a:cs typeface="Tahoma"/>
              </a:rPr>
              <a:t>Company </a:t>
            </a:r>
            <a:r>
              <a:rPr sz="850" spc="-5" dirty="0">
                <a:latin typeface="Tahoma"/>
                <a:cs typeface="Tahoma"/>
              </a:rPr>
              <a:t>is </a:t>
            </a:r>
            <a:r>
              <a:rPr sz="850" spc="-70" dirty="0">
                <a:latin typeface="Tahoma"/>
                <a:cs typeface="Tahoma"/>
              </a:rPr>
              <a:t>one </a:t>
            </a:r>
            <a:r>
              <a:rPr sz="850" spc="-60" dirty="0">
                <a:latin typeface="Tahoma"/>
                <a:cs typeface="Tahoma"/>
              </a:rPr>
              <a:t>of </a:t>
            </a:r>
            <a:r>
              <a:rPr sz="850" spc="-50" dirty="0">
                <a:latin typeface="Tahoma"/>
                <a:cs typeface="Tahoma"/>
              </a:rPr>
              <a:t>the </a:t>
            </a:r>
            <a:r>
              <a:rPr sz="850" spc="-45" dirty="0">
                <a:latin typeface="Tahoma"/>
                <a:cs typeface="Tahoma"/>
              </a:rPr>
              <a:t>world’s </a:t>
            </a:r>
            <a:r>
              <a:rPr sz="850" spc="-40" dirty="0">
                <a:latin typeface="Tahoma"/>
                <a:cs typeface="Tahoma"/>
              </a:rPr>
              <a:t> </a:t>
            </a:r>
            <a:r>
              <a:rPr sz="850" spc="-55" dirty="0">
                <a:latin typeface="Tahoma"/>
                <a:cs typeface="Tahoma"/>
              </a:rPr>
              <a:t>leading </a:t>
            </a:r>
            <a:r>
              <a:rPr sz="850" spc="-40" dirty="0">
                <a:latin typeface="Tahoma"/>
                <a:cs typeface="Tahoma"/>
              </a:rPr>
              <a:t>manufacturers</a:t>
            </a:r>
            <a:r>
              <a:rPr sz="850" spc="-50" dirty="0">
                <a:latin typeface="Tahoma"/>
                <a:cs typeface="Tahoma"/>
              </a:rPr>
              <a:t> </a:t>
            </a:r>
            <a:r>
              <a:rPr sz="850" spc="-60" dirty="0">
                <a:latin typeface="Tahoma"/>
                <a:cs typeface="Tahoma"/>
              </a:rPr>
              <a:t>of</a:t>
            </a:r>
            <a:r>
              <a:rPr sz="850" spc="-5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water</a:t>
            </a:r>
            <a:r>
              <a:rPr sz="850" spc="-50" dirty="0">
                <a:latin typeface="Tahoma"/>
                <a:cs typeface="Tahoma"/>
              </a:rPr>
              <a:t> quality </a:t>
            </a:r>
            <a:r>
              <a:rPr sz="850" spc="-35" dirty="0">
                <a:latin typeface="Tahoma"/>
                <a:cs typeface="Tahoma"/>
              </a:rPr>
              <a:t>instruments.</a:t>
            </a:r>
            <a:r>
              <a:rPr sz="850" spc="-5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Because </a:t>
            </a:r>
            <a:r>
              <a:rPr sz="850" spc="-250" dirty="0">
                <a:latin typeface="Tahoma"/>
                <a:cs typeface="Tahoma"/>
              </a:rPr>
              <a:t> </a:t>
            </a:r>
            <a:r>
              <a:rPr sz="850" spc="-60" dirty="0">
                <a:latin typeface="Tahoma"/>
                <a:cs typeface="Tahoma"/>
              </a:rPr>
              <a:t>of </a:t>
            </a:r>
            <a:r>
              <a:rPr sz="850" spc="-50" dirty="0">
                <a:latin typeface="Tahoma"/>
                <a:cs typeface="Tahoma"/>
              </a:rPr>
              <a:t>our policy </a:t>
            </a:r>
            <a:r>
              <a:rPr sz="850" spc="-60" dirty="0">
                <a:latin typeface="Tahoma"/>
                <a:cs typeface="Tahoma"/>
              </a:rPr>
              <a:t>of </a:t>
            </a:r>
            <a:r>
              <a:rPr sz="850" spc="-50" dirty="0">
                <a:latin typeface="Tahoma"/>
                <a:cs typeface="Tahoma"/>
              </a:rPr>
              <a:t>continuous </a:t>
            </a:r>
            <a:r>
              <a:rPr sz="850" spc="-40" dirty="0">
                <a:latin typeface="Tahoma"/>
                <a:cs typeface="Tahoma"/>
              </a:rPr>
              <a:t>product </a:t>
            </a:r>
            <a:r>
              <a:rPr sz="850" spc="-50" dirty="0">
                <a:latin typeface="Tahoma"/>
                <a:cs typeface="Tahoma"/>
              </a:rPr>
              <a:t>improvement, changes </a:t>
            </a:r>
            <a:r>
              <a:rPr sz="850" spc="-55" dirty="0">
                <a:latin typeface="Tahoma"/>
                <a:cs typeface="Tahoma"/>
              </a:rPr>
              <a:t>in </a:t>
            </a:r>
            <a:r>
              <a:rPr sz="850" spc="-50" dirty="0">
                <a:latin typeface="Tahoma"/>
                <a:cs typeface="Tahoma"/>
              </a:rPr>
              <a:t> </a:t>
            </a:r>
            <a:r>
              <a:rPr sz="850" spc="-45" dirty="0">
                <a:latin typeface="Tahoma"/>
                <a:cs typeface="Tahoma"/>
              </a:rPr>
              <a:t>design </a:t>
            </a:r>
            <a:r>
              <a:rPr sz="850" spc="-65" dirty="0">
                <a:latin typeface="Tahoma"/>
                <a:cs typeface="Tahoma"/>
              </a:rPr>
              <a:t>and </a:t>
            </a:r>
            <a:r>
              <a:rPr sz="850" spc="-50" dirty="0">
                <a:latin typeface="Tahoma"/>
                <a:cs typeface="Tahoma"/>
              </a:rPr>
              <a:t>the </a:t>
            </a:r>
            <a:r>
              <a:rPr sz="850" spc="-35" dirty="0">
                <a:latin typeface="Tahoma"/>
                <a:cs typeface="Tahoma"/>
              </a:rPr>
              <a:t>specifications </a:t>
            </a:r>
            <a:r>
              <a:rPr sz="850" spc="-55" dirty="0">
                <a:latin typeface="Tahoma"/>
                <a:cs typeface="Tahoma"/>
              </a:rPr>
              <a:t>in </a:t>
            </a:r>
            <a:r>
              <a:rPr sz="850" spc="-25" dirty="0">
                <a:latin typeface="Tahoma"/>
                <a:cs typeface="Tahoma"/>
              </a:rPr>
              <a:t>this </a:t>
            </a:r>
            <a:r>
              <a:rPr sz="850" spc="-45" dirty="0">
                <a:latin typeface="Tahoma"/>
                <a:cs typeface="Tahoma"/>
              </a:rPr>
              <a:t>brochure </a:t>
            </a:r>
            <a:r>
              <a:rPr sz="850" spc="-35" dirty="0">
                <a:latin typeface="Tahoma"/>
                <a:cs typeface="Tahoma"/>
              </a:rPr>
              <a:t>are possible. </a:t>
            </a:r>
            <a:r>
              <a:rPr sz="850" spc="-30" dirty="0">
                <a:latin typeface="Tahoma"/>
                <a:cs typeface="Tahoma"/>
              </a:rPr>
              <a:t> </a:t>
            </a:r>
            <a:r>
              <a:rPr sz="850" spc="-90" dirty="0">
                <a:latin typeface="Tahoma"/>
                <a:cs typeface="Tahoma"/>
              </a:rPr>
              <a:t>You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70" dirty="0">
                <a:latin typeface="Tahoma"/>
                <a:cs typeface="Tahoma"/>
              </a:rPr>
              <a:t>have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50" dirty="0">
                <a:latin typeface="Tahoma"/>
                <a:cs typeface="Tahoma"/>
              </a:rPr>
              <a:t>our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35" dirty="0">
                <a:latin typeface="Tahoma"/>
                <a:cs typeface="Tahoma"/>
              </a:rPr>
              <a:t>assurance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75" dirty="0">
                <a:latin typeface="Tahoma"/>
                <a:cs typeface="Tahoma"/>
              </a:rPr>
              <a:t>any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50" dirty="0">
                <a:latin typeface="Tahoma"/>
                <a:cs typeface="Tahoma"/>
              </a:rPr>
              <a:t>changes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will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60" dirty="0">
                <a:latin typeface="Tahoma"/>
                <a:cs typeface="Tahoma"/>
              </a:rPr>
              <a:t>be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60" dirty="0">
                <a:latin typeface="Tahoma"/>
                <a:cs typeface="Tahoma"/>
              </a:rPr>
              <a:t>guided</a:t>
            </a:r>
            <a:r>
              <a:rPr sz="850" spc="225" dirty="0">
                <a:latin typeface="Tahoma"/>
                <a:cs typeface="Tahoma"/>
              </a:rPr>
              <a:t> </a:t>
            </a:r>
            <a:r>
              <a:rPr sz="850" spc="-80" dirty="0">
                <a:latin typeface="Tahoma"/>
                <a:cs typeface="Tahoma"/>
              </a:rPr>
              <a:t>by</a:t>
            </a:r>
            <a:endParaRPr sz="8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850" spc="-50" dirty="0">
                <a:latin typeface="Tahoma"/>
                <a:cs typeface="Tahoma"/>
              </a:rPr>
              <a:t>our</a:t>
            </a:r>
            <a:r>
              <a:rPr sz="850" spc="310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product</a:t>
            </a:r>
            <a:r>
              <a:rPr sz="850" spc="315" dirty="0">
                <a:latin typeface="Tahoma"/>
                <a:cs typeface="Tahoma"/>
              </a:rPr>
              <a:t> </a:t>
            </a:r>
            <a:r>
              <a:rPr sz="850" spc="-55" dirty="0">
                <a:latin typeface="Tahoma"/>
                <a:cs typeface="Tahoma"/>
              </a:rPr>
              <a:t>philosophy:</a:t>
            </a:r>
            <a:r>
              <a:rPr sz="850" spc="31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Accuracy,</a:t>
            </a:r>
            <a:r>
              <a:rPr sz="850" spc="31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Reliability,</a:t>
            </a:r>
            <a:r>
              <a:rPr sz="850" spc="31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Simplicity.</a:t>
            </a:r>
            <a:endParaRPr sz="85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119666" y="7919129"/>
            <a:ext cx="2606040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850" b="1" spc="-125" dirty="0">
                <a:solidFill>
                  <a:srgbClr val="007CC2"/>
                </a:solidFill>
                <a:latin typeface="Trebuchet MS"/>
                <a:cs typeface="Trebuchet MS"/>
              </a:rPr>
              <a:t>L</a:t>
            </a:r>
            <a:r>
              <a:rPr sz="850" b="1" spc="-85" dirty="0">
                <a:solidFill>
                  <a:srgbClr val="007CC2"/>
                </a:solidFill>
                <a:latin typeface="Trebuchet MS"/>
                <a:cs typeface="Trebuchet MS"/>
              </a:rPr>
              <a:t>imited</a:t>
            </a:r>
            <a:r>
              <a:rPr sz="850" b="1" spc="-25" dirty="0">
                <a:solidFill>
                  <a:srgbClr val="007CC2"/>
                </a:solidFill>
                <a:latin typeface="Trebuchet MS"/>
                <a:cs typeface="Trebuchet MS"/>
              </a:rPr>
              <a:t> </a:t>
            </a:r>
            <a:r>
              <a:rPr sz="850" b="1" spc="-95" dirty="0">
                <a:solidFill>
                  <a:srgbClr val="007CC2"/>
                </a:solidFill>
                <a:latin typeface="Trebuchet MS"/>
                <a:cs typeface="Trebuchet MS"/>
              </a:rPr>
              <a:t>W</a:t>
            </a:r>
            <a:r>
              <a:rPr sz="850" b="1" spc="-75" dirty="0">
                <a:solidFill>
                  <a:srgbClr val="007CC2"/>
                </a:solidFill>
                <a:latin typeface="Trebuchet MS"/>
                <a:cs typeface="Trebuchet MS"/>
              </a:rPr>
              <a:t>arranty</a:t>
            </a:r>
            <a:endParaRPr sz="850">
              <a:latin typeface="Trebuchet MS"/>
              <a:cs typeface="Trebuchet MS"/>
            </a:endParaRPr>
          </a:p>
          <a:p>
            <a:pPr marL="12700" marR="5080" indent="-635" algn="just">
              <a:lnSpc>
                <a:spcPct val="102899"/>
              </a:lnSpc>
            </a:pPr>
            <a:r>
              <a:rPr sz="850" spc="-25" dirty="0">
                <a:latin typeface="Tahoma"/>
                <a:cs typeface="Tahoma"/>
              </a:rPr>
              <a:t>All </a:t>
            </a:r>
            <a:r>
              <a:rPr sz="850" spc="-45" dirty="0">
                <a:latin typeface="Tahoma"/>
                <a:cs typeface="Tahoma"/>
              </a:rPr>
              <a:t>Myron </a:t>
            </a:r>
            <a:r>
              <a:rPr sz="850" spc="-30" dirty="0">
                <a:latin typeface="Tahoma"/>
                <a:cs typeface="Tahoma"/>
              </a:rPr>
              <a:t>L Ultrameter </a:t>
            </a:r>
            <a:r>
              <a:rPr sz="850" dirty="0">
                <a:latin typeface="Century"/>
                <a:cs typeface="Century"/>
              </a:rPr>
              <a:t>II</a:t>
            </a:r>
            <a:r>
              <a:rPr sz="850" dirty="0">
                <a:latin typeface="Tahoma"/>
                <a:cs typeface="Tahoma"/>
              </a:rPr>
              <a:t>s </a:t>
            </a:r>
            <a:r>
              <a:rPr sz="850" spc="-70" dirty="0">
                <a:latin typeface="Tahoma"/>
                <a:cs typeface="Tahoma"/>
              </a:rPr>
              <a:t>have</a:t>
            </a:r>
            <a:r>
              <a:rPr sz="850" spc="-65" dirty="0">
                <a:latin typeface="Tahoma"/>
                <a:cs typeface="Tahoma"/>
              </a:rPr>
              <a:t> </a:t>
            </a:r>
            <a:r>
              <a:rPr sz="850" spc="-55" dirty="0">
                <a:latin typeface="Tahoma"/>
                <a:cs typeface="Tahoma"/>
              </a:rPr>
              <a:t>a</a:t>
            </a:r>
            <a:r>
              <a:rPr sz="850" spc="-50" dirty="0">
                <a:latin typeface="Tahoma"/>
                <a:cs typeface="Tahoma"/>
              </a:rPr>
              <a:t> </a:t>
            </a:r>
            <a:r>
              <a:rPr sz="850" spc="-114" dirty="0">
                <a:latin typeface="Tahoma"/>
                <a:cs typeface="Tahoma"/>
              </a:rPr>
              <a:t>Two</a:t>
            </a:r>
            <a:r>
              <a:rPr sz="850" spc="-110" dirty="0">
                <a:latin typeface="Tahoma"/>
                <a:cs typeface="Tahoma"/>
              </a:rPr>
              <a:t> </a:t>
            </a:r>
            <a:r>
              <a:rPr sz="850" spc="-50" dirty="0">
                <a:latin typeface="Tahoma"/>
                <a:cs typeface="Tahoma"/>
              </a:rPr>
              <a:t>(2)</a:t>
            </a:r>
            <a:r>
              <a:rPr sz="850" spc="-45" dirty="0">
                <a:latin typeface="Tahoma"/>
                <a:cs typeface="Tahoma"/>
              </a:rPr>
              <a:t> </a:t>
            </a:r>
            <a:r>
              <a:rPr sz="850" spc="-55" dirty="0">
                <a:latin typeface="Tahoma"/>
                <a:cs typeface="Tahoma"/>
              </a:rPr>
              <a:t>Year</a:t>
            </a:r>
            <a:r>
              <a:rPr sz="850" spc="-50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Limited </a:t>
            </a:r>
            <a:r>
              <a:rPr sz="850" spc="-3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Warranty.</a:t>
            </a:r>
            <a:r>
              <a:rPr sz="850" spc="-35" dirty="0">
                <a:latin typeface="Tahoma"/>
                <a:cs typeface="Tahoma"/>
              </a:rPr>
              <a:t> </a:t>
            </a:r>
            <a:r>
              <a:rPr sz="850" spc="-75" dirty="0">
                <a:latin typeface="Tahoma"/>
                <a:cs typeface="Tahoma"/>
              </a:rPr>
              <a:t>The</a:t>
            </a:r>
            <a:r>
              <a:rPr sz="850" spc="-70" dirty="0">
                <a:latin typeface="Tahoma"/>
                <a:cs typeface="Tahoma"/>
              </a:rPr>
              <a:t> </a:t>
            </a:r>
            <a:r>
              <a:rPr sz="850" spc="-55" dirty="0">
                <a:latin typeface="Tahoma"/>
                <a:cs typeface="Tahoma"/>
              </a:rPr>
              <a:t>pH/ORP</a:t>
            </a:r>
            <a:r>
              <a:rPr sz="850" spc="-50" dirty="0">
                <a:latin typeface="Tahoma"/>
                <a:cs typeface="Tahoma"/>
              </a:rPr>
              <a:t> </a:t>
            </a:r>
            <a:r>
              <a:rPr sz="850" spc="-25" dirty="0">
                <a:latin typeface="Tahoma"/>
                <a:cs typeface="Tahoma"/>
              </a:rPr>
              <a:t>sensors</a:t>
            </a:r>
            <a:r>
              <a:rPr sz="850" spc="-20" dirty="0">
                <a:latin typeface="Tahoma"/>
                <a:cs typeface="Tahoma"/>
              </a:rPr>
              <a:t> </a:t>
            </a:r>
            <a:r>
              <a:rPr sz="850" spc="-70" dirty="0">
                <a:latin typeface="Tahoma"/>
                <a:cs typeface="Tahoma"/>
              </a:rPr>
              <a:t>have</a:t>
            </a:r>
            <a:r>
              <a:rPr sz="850" spc="-65" dirty="0">
                <a:latin typeface="Tahoma"/>
                <a:cs typeface="Tahoma"/>
              </a:rPr>
              <a:t> </a:t>
            </a:r>
            <a:r>
              <a:rPr sz="850" spc="-55" dirty="0">
                <a:latin typeface="Tahoma"/>
                <a:cs typeface="Tahoma"/>
              </a:rPr>
              <a:t>a</a:t>
            </a:r>
            <a:r>
              <a:rPr sz="850" spc="-50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Six</a:t>
            </a:r>
            <a:r>
              <a:rPr sz="850" spc="185" dirty="0">
                <a:latin typeface="Tahoma"/>
                <a:cs typeface="Tahoma"/>
              </a:rPr>
              <a:t> </a:t>
            </a:r>
            <a:r>
              <a:rPr sz="850" spc="-50" dirty="0">
                <a:latin typeface="Tahoma"/>
                <a:cs typeface="Tahoma"/>
              </a:rPr>
              <a:t>(6)</a:t>
            </a:r>
            <a:r>
              <a:rPr sz="850" spc="165" dirty="0">
                <a:latin typeface="Tahoma"/>
                <a:cs typeface="Tahoma"/>
              </a:rPr>
              <a:t> </a:t>
            </a:r>
            <a:r>
              <a:rPr sz="850" spc="-45" dirty="0">
                <a:latin typeface="Tahoma"/>
                <a:cs typeface="Tahoma"/>
              </a:rPr>
              <a:t>Month </a:t>
            </a:r>
            <a:r>
              <a:rPr sz="850" spc="-40" dirty="0">
                <a:latin typeface="Tahoma"/>
                <a:cs typeface="Tahoma"/>
              </a:rPr>
              <a:t> Limited</a:t>
            </a:r>
            <a:r>
              <a:rPr sz="850" spc="-3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Warranty.</a:t>
            </a:r>
            <a:r>
              <a:rPr sz="850" spc="-35" dirty="0">
                <a:latin typeface="Tahoma"/>
                <a:cs typeface="Tahoma"/>
              </a:rPr>
              <a:t> Warranty</a:t>
            </a:r>
            <a:r>
              <a:rPr sz="850" spc="-30" dirty="0">
                <a:latin typeface="Tahoma"/>
                <a:cs typeface="Tahoma"/>
              </a:rPr>
              <a:t> </a:t>
            </a:r>
            <a:r>
              <a:rPr sz="850" spc="-5" dirty="0">
                <a:latin typeface="Tahoma"/>
                <a:cs typeface="Tahoma"/>
              </a:rPr>
              <a:t>is </a:t>
            </a:r>
            <a:r>
              <a:rPr sz="850" spc="-40" dirty="0">
                <a:latin typeface="Tahoma"/>
                <a:cs typeface="Tahoma"/>
              </a:rPr>
              <a:t>limited</a:t>
            </a:r>
            <a:r>
              <a:rPr sz="850" spc="-35" dirty="0">
                <a:latin typeface="Tahoma"/>
                <a:cs typeface="Tahoma"/>
              </a:rPr>
              <a:t> to</a:t>
            </a:r>
            <a:r>
              <a:rPr sz="850" spc="-30" dirty="0">
                <a:latin typeface="Tahoma"/>
                <a:cs typeface="Tahoma"/>
              </a:rPr>
              <a:t> </a:t>
            </a:r>
            <a:r>
              <a:rPr sz="850" spc="-50" dirty="0">
                <a:latin typeface="Tahoma"/>
                <a:cs typeface="Tahoma"/>
              </a:rPr>
              <a:t>the</a:t>
            </a:r>
            <a:r>
              <a:rPr sz="850" spc="-45" dirty="0">
                <a:latin typeface="Tahoma"/>
                <a:cs typeface="Tahoma"/>
              </a:rPr>
              <a:t> </a:t>
            </a:r>
            <a:r>
              <a:rPr sz="850" spc="-30" dirty="0">
                <a:latin typeface="Tahoma"/>
                <a:cs typeface="Tahoma"/>
              </a:rPr>
              <a:t>repair</a:t>
            </a:r>
            <a:r>
              <a:rPr sz="850" spc="-25" dirty="0">
                <a:latin typeface="Tahoma"/>
                <a:cs typeface="Tahoma"/>
              </a:rPr>
              <a:t> </a:t>
            </a:r>
            <a:r>
              <a:rPr sz="850" spc="-30" dirty="0">
                <a:latin typeface="Tahoma"/>
                <a:cs typeface="Tahoma"/>
              </a:rPr>
              <a:t>or </a:t>
            </a:r>
            <a:r>
              <a:rPr sz="850" spc="-25" dirty="0">
                <a:latin typeface="Tahoma"/>
                <a:cs typeface="Tahoma"/>
              </a:rPr>
              <a:t> </a:t>
            </a:r>
            <a:r>
              <a:rPr sz="850" spc="-45" dirty="0">
                <a:latin typeface="Tahoma"/>
                <a:cs typeface="Tahoma"/>
              </a:rPr>
              <a:t>replacement </a:t>
            </a:r>
            <a:r>
              <a:rPr sz="850" spc="-60" dirty="0">
                <a:latin typeface="Tahoma"/>
                <a:cs typeface="Tahoma"/>
              </a:rPr>
              <a:t>of</a:t>
            </a:r>
            <a:r>
              <a:rPr sz="850" spc="-55" dirty="0">
                <a:latin typeface="Tahoma"/>
                <a:cs typeface="Tahoma"/>
              </a:rPr>
              <a:t> </a:t>
            </a:r>
            <a:r>
              <a:rPr sz="850" spc="-50" dirty="0">
                <a:latin typeface="Tahoma"/>
                <a:cs typeface="Tahoma"/>
              </a:rPr>
              <a:t>the </a:t>
            </a:r>
            <a:r>
              <a:rPr sz="850" spc="-30" dirty="0">
                <a:latin typeface="Tahoma"/>
                <a:cs typeface="Tahoma"/>
              </a:rPr>
              <a:t>Ultrameter </a:t>
            </a:r>
            <a:r>
              <a:rPr sz="850" spc="-5" dirty="0">
                <a:latin typeface="Century"/>
                <a:cs typeface="Century"/>
              </a:rPr>
              <a:t>II </a:t>
            </a:r>
            <a:r>
              <a:rPr sz="850" spc="-65" dirty="0">
                <a:latin typeface="Tahoma"/>
                <a:cs typeface="Tahoma"/>
              </a:rPr>
              <a:t>only,</a:t>
            </a:r>
            <a:r>
              <a:rPr sz="850" spc="-60" dirty="0">
                <a:latin typeface="Tahoma"/>
                <a:cs typeface="Tahoma"/>
              </a:rPr>
              <a:t> </a:t>
            </a:r>
            <a:r>
              <a:rPr sz="850" spc="-30" dirty="0">
                <a:latin typeface="Tahoma"/>
                <a:cs typeface="Tahoma"/>
              </a:rPr>
              <a:t>at </a:t>
            </a:r>
            <a:r>
              <a:rPr sz="850" spc="-50" dirty="0">
                <a:latin typeface="Tahoma"/>
                <a:cs typeface="Tahoma"/>
              </a:rPr>
              <a:t>our </a:t>
            </a:r>
            <a:r>
              <a:rPr sz="850" spc="-30" dirty="0">
                <a:latin typeface="Tahoma"/>
                <a:cs typeface="Tahoma"/>
              </a:rPr>
              <a:t>discretion. </a:t>
            </a:r>
            <a:r>
              <a:rPr sz="850" spc="-25" dirty="0">
                <a:latin typeface="Tahoma"/>
                <a:cs typeface="Tahoma"/>
              </a:rPr>
              <a:t> </a:t>
            </a:r>
            <a:r>
              <a:rPr sz="850" spc="-45" dirty="0">
                <a:latin typeface="Tahoma"/>
                <a:cs typeface="Tahoma"/>
              </a:rPr>
              <a:t>Myron</a:t>
            </a:r>
            <a:r>
              <a:rPr sz="850" spc="-10" dirty="0">
                <a:latin typeface="Tahoma"/>
                <a:cs typeface="Tahoma"/>
              </a:rPr>
              <a:t> </a:t>
            </a:r>
            <a:r>
              <a:rPr sz="850" spc="-30" dirty="0">
                <a:latin typeface="Tahoma"/>
                <a:cs typeface="Tahoma"/>
              </a:rPr>
              <a:t>L</a:t>
            </a:r>
            <a:r>
              <a:rPr sz="850" spc="-75" dirty="0">
                <a:latin typeface="Tahoma"/>
                <a:cs typeface="Tahoma"/>
              </a:rPr>
              <a:t> </a:t>
            </a:r>
            <a:r>
              <a:rPr sz="850" spc="-65" dirty="0">
                <a:latin typeface="Tahoma"/>
                <a:cs typeface="Tahoma"/>
              </a:rPr>
              <a:t>Company</a:t>
            </a:r>
            <a:r>
              <a:rPr sz="850" spc="-75" dirty="0">
                <a:latin typeface="Tahoma"/>
                <a:cs typeface="Tahoma"/>
              </a:rPr>
              <a:t> </a:t>
            </a:r>
            <a:r>
              <a:rPr sz="850" spc="-35" dirty="0">
                <a:latin typeface="Tahoma"/>
                <a:cs typeface="Tahoma"/>
              </a:rPr>
              <a:t>assumes</a:t>
            </a:r>
            <a:r>
              <a:rPr sz="850" spc="-80" dirty="0">
                <a:latin typeface="Tahoma"/>
                <a:cs typeface="Tahoma"/>
              </a:rPr>
              <a:t> </a:t>
            </a:r>
            <a:r>
              <a:rPr sz="850" spc="-75" dirty="0">
                <a:latin typeface="Tahoma"/>
                <a:cs typeface="Tahoma"/>
              </a:rPr>
              <a:t>no </a:t>
            </a:r>
            <a:r>
              <a:rPr sz="850" spc="-40" dirty="0">
                <a:latin typeface="Tahoma"/>
                <a:cs typeface="Tahoma"/>
              </a:rPr>
              <a:t>other</a:t>
            </a:r>
            <a:r>
              <a:rPr sz="850" spc="-80" dirty="0">
                <a:latin typeface="Tahoma"/>
                <a:cs typeface="Tahoma"/>
              </a:rPr>
              <a:t> </a:t>
            </a:r>
            <a:r>
              <a:rPr sz="850" spc="-35" dirty="0">
                <a:latin typeface="Tahoma"/>
                <a:cs typeface="Tahoma"/>
              </a:rPr>
              <a:t>responsibility</a:t>
            </a:r>
            <a:r>
              <a:rPr sz="850" spc="-75" dirty="0">
                <a:latin typeface="Tahoma"/>
                <a:cs typeface="Tahoma"/>
              </a:rPr>
              <a:t> </a:t>
            </a:r>
            <a:r>
              <a:rPr sz="850" spc="-30" dirty="0">
                <a:latin typeface="Tahoma"/>
                <a:cs typeface="Tahoma"/>
              </a:rPr>
              <a:t>or</a:t>
            </a:r>
            <a:r>
              <a:rPr sz="850" spc="-75" dirty="0">
                <a:latin typeface="Tahoma"/>
                <a:cs typeface="Tahoma"/>
              </a:rPr>
              <a:t> </a:t>
            </a:r>
            <a:r>
              <a:rPr sz="850" spc="-40" dirty="0">
                <a:latin typeface="Tahoma"/>
                <a:cs typeface="Tahoma"/>
              </a:rPr>
              <a:t>liability.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384762" y="4863579"/>
            <a:ext cx="2105025" cy="3035935"/>
            <a:chOff x="5384762" y="4863579"/>
            <a:chExt cx="2105025" cy="3035935"/>
          </a:xfrm>
        </p:grpSpPr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3854" y="6650888"/>
              <a:ext cx="1534947" cy="124851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4762" y="5473700"/>
              <a:ext cx="1534883" cy="124852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145390" y="4863579"/>
              <a:ext cx="1344295" cy="1202690"/>
            </a:xfrm>
            <a:custGeom>
              <a:avLst/>
              <a:gdLst/>
              <a:ahLst/>
              <a:cxnLst/>
              <a:rect l="l" t="t" r="r" b="b"/>
              <a:pathLst>
                <a:path w="1344295" h="1202689">
                  <a:moveTo>
                    <a:pt x="1344168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1344168" y="1202436"/>
                  </a:lnTo>
                  <a:lnTo>
                    <a:pt x="1344168" y="0"/>
                  </a:lnTo>
                  <a:close/>
                </a:path>
              </a:pathLst>
            </a:custGeom>
            <a:solidFill>
              <a:srgbClr val="000000">
                <a:alpha val="8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12483" y="4915117"/>
              <a:ext cx="1203325" cy="1065530"/>
            </a:xfrm>
            <a:custGeom>
              <a:avLst/>
              <a:gdLst/>
              <a:ahLst/>
              <a:cxnLst/>
              <a:rect l="l" t="t" r="r" b="b"/>
              <a:pathLst>
                <a:path w="1203325" h="1065529">
                  <a:moveTo>
                    <a:pt x="696633" y="0"/>
                  </a:moveTo>
                  <a:lnTo>
                    <a:pt x="601383" y="133159"/>
                  </a:lnTo>
                  <a:lnTo>
                    <a:pt x="506133" y="0"/>
                  </a:lnTo>
                  <a:lnTo>
                    <a:pt x="462000" y="152717"/>
                  </a:lnTo>
                  <a:lnTo>
                    <a:pt x="324954" y="52133"/>
                  </a:lnTo>
                  <a:lnTo>
                    <a:pt x="336270" y="209448"/>
                  </a:lnTo>
                  <a:lnTo>
                    <a:pt x="170840" y="151307"/>
                  </a:lnTo>
                  <a:lnTo>
                    <a:pt x="236486" y="297827"/>
                  </a:lnTo>
                  <a:lnTo>
                    <a:pt x="58864" y="287807"/>
                  </a:lnTo>
                  <a:lnTo>
                    <a:pt x="172415" y="409194"/>
                  </a:lnTo>
                  <a:lnTo>
                    <a:pt x="0" y="448284"/>
                  </a:lnTo>
                  <a:lnTo>
                    <a:pt x="150342" y="532638"/>
                  </a:lnTo>
                  <a:lnTo>
                    <a:pt x="0" y="617004"/>
                  </a:lnTo>
                  <a:lnTo>
                    <a:pt x="172415" y="656082"/>
                  </a:lnTo>
                  <a:lnTo>
                    <a:pt x="58864" y="777468"/>
                  </a:lnTo>
                  <a:lnTo>
                    <a:pt x="236486" y="767448"/>
                  </a:lnTo>
                  <a:lnTo>
                    <a:pt x="170840" y="913968"/>
                  </a:lnTo>
                  <a:lnTo>
                    <a:pt x="336270" y="855827"/>
                  </a:lnTo>
                  <a:lnTo>
                    <a:pt x="324954" y="1013142"/>
                  </a:lnTo>
                  <a:lnTo>
                    <a:pt x="462000" y="912571"/>
                  </a:lnTo>
                  <a:lnTo>
                    <a:pt x="506133" y="1065276"/>
                  </a:lnTo>
                  <a:lnTo>
                    <a:pt x="601383" y="932116"/>
                  </a:lnTo>
                  <a:lnTo>
                    <a:pt x="696633" y="1065276"/>
                  </a:lnTo>
                  <a:lnTo>
                    <a:pt x="740765" y="912571"/>
                  </a:lnTo>
                  <a:lnTo>
                    <a:pt x="877811" y="1013142"/>
                  </a:lnTo>
                  <a:lnTo>
                    <a:pt x="866495" y="855827"/>
                  </a:lnTo>
                  <a:lnTo>
                    <a:pt x="1031925" y="913968"/>
                  </a:lnTo>
                  <a:lnTo>
                    <a:pt x="966279" y="767448"/>
                  </a:lnTo>
                  <a:lnTo>
                    <a:pt x="1143901" y="777468"/>
                  </a:lnTo>
                  <a:lnTo>
                    <a:pt x="1030351" y="656082"/>
                  </a:lnTo>
                  <a:lnTo>
                    <a:pt x="1202766" y="617004"/>
                  </a:lnTo>
                  <a:lnTo>
                    <a:pt x="1052423" y="532638"/>
                  </a:lnTo>
                  <a:lnTo>
                    <a:pt x="1202766" y="448284"/>
                  </a:lnTo>
                  <a:lnTo>
                    <a:pt x="1030351" y="409194"/>
                  </a:lnTo>
                  <a:lnTo>
                    <a:pt x="1143901" y="287807"/>
                  </a:lnTo>
                  <a:lnTo>
                    <a:pt x="966279" y="297827"/>
                  </a:lnTo>
                  <a:lnTo>
                    <a:pt x="1031925" y="151307"/>
                  </a:lnTo>
                  <a:lnTo>
                    <a:pt x="866495" y="209448"/>
                  </a:lnTo>
                  <a:lnTo>
                    <a:pt x="877811" y="52133"/>
                  </a:lnTo>
                  <a:lnTo>
                    <a:pt x="740765" y="152717"/>
                  </a:lnTo>
                  <a:lnTo>
                    <a:pt x="696633" y="0"/>
                  </a:lnTo>
                  <a:close/>
                </a:path>
              </a:pathLst>
            </a:custGeom>
            <a:solidFill>
              <a:srgbClr val="BC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12483" y="4915117"/>
              <a:ext cx="1203325" cy="1065530"/>
            </a:xfrm>
            <a:custGeom>
              <a:avLst/>
              <a:gdLst/>
              <a:ahLst/>
              <a:cxnLst/>
              <a:rect l="l" t="t" r="r" b="b"/>
              <a:pathLst>
                <a:path w="1203325" h="1065529">
                  <a:moveTo>
                    <a:pt x="696633" y="0"/>
                  </a:moveTo>
                  <a:lnTo>
                    <a:pt x="601383" y="133159"/>
                  </a:lnTo>
                  <a:lnTo>
                    <a:pt x="506133" y="0"/>
                  </a:lnTo>
                  <a:lnTo>
                    <a:pt x="462000" y="152717"/>
                  </a:lnTo>
                  <a:lnTo>
                    <a:pt x="324954" y="52133"/>
                  </a:lnTo>
                  <a:lnTo>
                    <a:pt x="336270" y="209448"/>
                  </a:lnTo>
                  <a:lnTo>
                    <a:pt x="170840" y="151307"/>
                  </a:lnTo>
                  <a:lnTo>
                    <a:pt x="236486" y="297827"/>
                  </a:lnTo>
                  <a:lnTo>
                    <a:pt x="58864" y="287807"/>
                  </a:lnTo>
                  <a:lnTo>
                    <a:pt x="172415" y="409194"/>
                  </a:lnTo>
                  <a:lnTo>
                    <a:pt x="0" y="448284"/>
                  </a:lnTo>
                  <a:lnTo>
                    <a:pt x="150342" y="532638"/>
                  </a:lnTo>
                  <a:lnTo>
                    <a:pt x="0" y="617004"/>
                  </a:lnTo>
                  <a:lnTo>
                    <a:pt x="172415" y="656082"/>
                  </a:lnTo>
                  <a:lnTo>
                    <a:pt x="58864" y="777468"/>
                  </a:lnTo>
                  <a:lnTo>
                    <a:pt x="236486" y="767448"/>
                  </a:lnTo>
                  <a:lnTo>
                    <a:pt x="170840" y="913968"/>
                  </a:lnTo>
                  <a:lnTo>
                    <a:pt x="336270" y="855827"/>
                  </a:lnTo>
                  <a:lnTo>
                    <a:pt x="324954" y="1013142"/>
                  </a:lnTo>
                  <a:lnTo>
                    <a:pt x="462000" y="912571"/>
                  </a:lnTo>
                  <a:lnTo>
                    <a:pt x="506133" y="1065276"/>
                  </a:lnTo>
                  <a:lnTo>
                    <a:pt x="601383" y="932116"/>
                  </a:lnTo>
                  <a:lnTo>
                    <a:pt x="696633" y="1065276"/>
                  </a:lnTo>
                  <a:lnTo>
                    <a:pt x="740765" y="912571"/>
                  </a:lnTo>
                  <a:lnTo>
                    <a:pt x="877811" y="1013142"/>
                  </a:lnTo>
                  <a:lnTo>
                    <a:pt x="866495" y="855827"/>
                  </a:lnTo>
                  <a:lnTo>
                    <a:pt x="1031925" y="913968"/>
                  </a:lnTo>
                  <a:lnTo>
                    <a:pt x="966279" y="767448"/>
                  </a:lnTo>
                  <a:lnTo>
                    <a:pt x="1143901" y="777468"/>
                  </a:lnTo>
                  <a:lnTo>
                    <a:pt x="1030351" y="656082"/>
                  </a:lnTo>
                  <a:lnTo>
                    <a:pt x="1202766" y="617004"/>
                  </a:lnTo>
                  <a:lnTo>
                    <a:pt x="1052423" y="532638"/>
                  </a:lnTo>
                  <a:lnTo>
                    <a:pt x="1202766" y="448284"/>
                  </a:lnTo>
                  <a:lnTo>
                    <a:pt x="1030351" y="409194"/>
                  </a:lnTo>
                  <a:lnTo>
                    <a:pt x="1143901" y="287807"/>
                  </a:lnTo>
                  <a:lnTo>
                    <a:pt x="966279" y="297827"/>
                  </a:lnTo>
                  <a:lnTo>
                    <a:pt x="1031925" y="151307"/>
                  </a:lnTo>
                  <a:lnTo>
                    <a:pt x="866495" y="209448"/>
                  </a:lnTo>
                  <a:lnTo>
                    <a:pt x="877811" y="52133"/>
                  </a:lnTo>
                  <a:lnTo>
                    <a:pt x="740765" y="152717"/>
                  </a:lnTo>
                  <a:lnTo>
                    <a:pt x="696633" y="0"/>
                  </a:lnTo>
                  <a:close/>
                </a:path>
              </a:pathLst>
            </a:custGeom>
            <a:ln w="10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145390" y="5131460"/>
            <a:ext cx="1344295" cy="643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500" spc="-15" dirty="0">
                <a:latin typeface="Tahoma"/>
                <a:cs typeface="Tahoma"/>
              </a:rPr>
              <a:t>NOW</a:t>
            </a:r>
            <a:r>
              <a:rPr sz="500" spc="-5" dirty="0">
                <a:latin typeface="Tahoma"/>
                <a:cs typeface="Tahoma"/>
              </a:rPr>
              <a:t> </a:t>
            </a:r>
            <a:r>
              <a:rPr sz="500" spc="-40" dirty="0">
                <a:latin typeface="Tahoma"/>
                <a:cs typeface="Tahoma"/>
              </a:rPr>
              <a:t>A</a:t>
            </a:r>
            <a:r>
              <a:rPr sz="500" spc="-35" dirty="0">
                <a:latin typeface="Tahoma"/>
                <a:cs typeface="Tahoma"/>
              </a:rPr>
              <a:t>V</a:t>
            </a:r>
            <a:r>
              <a:rPr sz="500" spc="-25" dirty="0">
                <a:latin typeface="Tahoma"/>
                <a:cs typeface="Tahoma"/>
              </a:rPr>
              <a:t>AILABLE!</a:t>
            </a:r>
            <a:endParaRPr sz="500">
              <a:latin typeface="Tahoma"/>
              <a:cs typeface="Tahoma"/>
            </a:endParaRPr>
          </a:p>
          <a:p>
            <a:pPr marL="280035" marR="279400" algn="ctr">
              <a:lnSpc>
                <a:spcPts val="1190"/>
              </a:lnSpc>
              <a:spcBef>
                <a:spcPts val="50"/>
              </a:spcBef>
            </a:pPr>
            <a:r>
              <a:rPr sz="1000" b="1" spc="-105" dirty="0">
                <a:latin typeface="Trebuchet MS"/>
                <a:cs typeface="Trebuchet MS"/>
              </a:rPr>
              <a:t>ORP</a:t>
            </a:r>
            <a:r>
              <a:rPr sz="1000" b="1" spc="-25" dirty="0">
                <a:latin typeface="Trebuchet MS"/>
                <a:cs typeface="Trebuchet MS"/>
              </a:rPr>
              <a:t> </a:t>
            </a:r>
            <a:r>
              <a:rPr sz="1000" b="1" spc="-5" dirty="0">
                <a:latin typeface="Trebuchet MS"/>
                <a:cs typeface="Trebuchet MS"/>
              </a:rPr>
              <a:t>S</a:t>
            </a:r>
            <a:r>
              <a:rPr sz="1000" b="1" spc="-70" dirty="0">
                <a:latin typeface="Trebuchet MS"/>
                <a:cs typeface="Trebuchet MS"/>
              </a:rPr>
              <a:t>ENSOR  </a:t>
            </a:r>
            <a:r>
              <a:rPr sz="1200" b="1" spc="-145" dirty="0">
                <a:latin typeface="Trebuchet MS"/>
                <a:cs typeface="Trebuchet MS"/>
              </a:rPr>
              <a:t>CA</a:t>
            </a:r>
            <a:r>
              <a:rPr sz="1200" b="1" spc="-180" dirty="0">
                <a:latin typeface="Trebuchet MS"/>
                <a:cs typeface="Trebuchet MS"/>
              </a:rPr>
              <a:t>L</a:t>
            </a:r>
            <a:r>
              <a:rPr sz="1200" b="1" spc="-70" dirty="0">
                <a:latin typeface="Trebuchet MS"/>
                <a:cs typeface="Trebuchet MS"/>
              </a:rPr>
              <a:t>IBR</a:t>
            </a:r>
            <a:r>
              <a:rPr sz="1200" b="1" spc="-160" dirty="0">
                <a:latin typeface="Trebuchet MS"/>
                <a:cs typeface="Trebuchet MS"/>
              </a:rPr>
              <a:t>A</a:t>
            </a:r>
            <a:r>
              <a:rPr sz="1200" b="1" spc="-105" dirty="0">
                <a:latin typeface="Trebuchet MS"/>
                <a:cs typeface="Trebuchet MS"/>
              </a:rPr>
              <a:t>TION  </a:t>
            </a:r>
            <a:r>
              <a:rPr sz="1200" b="1" spc="-140" dirty="0">
                <a:latin typeface="Trebuchet MS"/>
                <a:cs typeface="Trebuchet MS"/>
              </a:rPr>
              <a:t>SOLUTION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500" b="1" spc="-35" dirty="0">
                <a:latin typeface="Trebuchet MS"/>
                <a:cs typeface="Trebuchet MS"/>
              </a:rPr>
              <a:t>Call</a:t>
            </a:r>
            <a:r>
              <a:rPr sz="500" b="1" spc="-15" dirty="0">
                <a:latin typeface="Trebuchet MS"/>
                <a:cs typeface="Trebuchet MS"/>
              </a:rPr>
              <a:t> </a:t>
            </a:r>
            <a:r>
              <a:rPr sz="500" b="1" spc="-35" dirty="0">
                <a:latin typeface="Trebuchet MS"/>
                <a:cs typeface="Trebuchet MS"/>
              </a:rPr>
              <a:t>for</a:t>
            </a:r>
            <a:r>
              <a:rPr sz="500" b="1" spc="-15" dirty="0">
                <a:latin typeface="Trebuchet MS"/>
                <a:cs typeface="Trebuchet MS"/>
              </a:rPr>
              <a:t> </a:t>
            </a:r>
            <a:r>
              <a:rPr sz="500" b="1" spc="-35" dirty="0">
                <a:latin typeface="Trebuchet MS"/>
                <a:cs typeface="Trebuchet MS"/>
              </a:rPr>
              <a:t>details</a:t>
            </a:r>
            <a:r>
              <a:rPr sz="500" b="1" spc="-15" dirty="0">
                <a:latin typeface="Trebuchet MS"/>
                <a:cs typeface="Trebuchet MS"/>
              </a:rPr>
              <a:t> </a:t>
            </a:r>
            <a:r>
              <a:rPr sz="500" b="1" spc="-60" dirty="0">
                <a:latin typeface="Trebuchet MS"/>
                <a:cs typeface="Trebuchet MS"/>
              </a:rPr>
              <a:t>...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1839</Words>
  <Application>Microsoft Office PowerPoint</Application>
  <PresentationFormat>사용자 지정</PresentationFormat>
  <Paragraphs>246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Arial</vt:lpstr>
      <vt:lpstr>Arial Black</vt:lpstr>
      <vt:lpstr>Calibri</vt:lpstr>
      <vt:lpstr>Century</vt:lpstr>
      <vt:lpstr>Georgia</vt:lpstr>
      <vt:lpstr>Symbol</vt:lpstr>
      <vt:lpstr>Tahoma</vt:lpstr>
      <vt:lpstr>Times New Roman</vt:lpstr>
      <vt:lpstr>Trebuchet MS</vt:lpstr>
      <vt:lpstr>Verdana</vt:lpstr>
      <vt:lpstr>Office Theme</vt:lpstr>
      <vt:lpstr>PowerPoint 프레젠테이션</vt:lpstr>
      <vt:lpstr>ULTRAMETER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June Song</cp:lastModifiedBy>
  <cp:revision>1</cp:revision>
  <dcterms:created xsi:type="dcterms:W3CDTF">2024-05-11T04:23:12Z</dcterms:created>
  <dcterms:modified xsi:type="dcterms:W3CDTF">2024-05-11T04:25:38Z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2012-03-26T00:00:00Z</vt:filetime>
  </property>
  <property fmtid="{D5CDD505-2E9C-101B-9397-08002B2CF9AE}" pid="3" name="Creator">
    <vt:lpwstr>Adobe InDesign CS3 (5.0.4)</vt:lpwstr>
  </property>
  <property fmtid="{D5CDD505-2E9C-101B-9397-08002B2CF9AE}" pid="4" name="LastSaved">
    <vt:filetime>2024-05-11T00:00:00Z</vt:filetime>
  </property>
</Properties>
</file>