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7" r:id="rId12"/>
    <p:sldId id="279" r:id="rId13"/>
    <p:sldId id="281" r:id="rId14"/>
    <p:sldId id="282" r:id="rId15"/>
    <p:sldId id="284" r:id="rId16"/>
    <p:sldId id="285" r:id="rId17"/>
    <p:sldId id="287" r:id="rId18"/>
    <p:sldId id="288" r:id="rId19"/>
    <p:sldId id="290" r:id="rId20"/>
    <p:sldId id="291" r:id="rId21"/>
    <p:sldId id="293" r:id="rId22"/>
    <p:sldId id="295" r:id="rId23"/>
    <p:sldId id="297" r:id="rId24"/>
    <p:sldId id="298" r:id="rId25"/>
    <p:sldId id="300" r:id="rId26"/>
    <p:sldId id="301" r:id="rId27"/>
    <p:sldId id="302" r:id="rId28"/>
    <p:sldId id="304" r:id="rId29"/>
    <p:sldId id="305" r:id="rId30"/>
    <p:sldId id="307" r:id="rId31"/>
    <p:sldId id="309" r:id="rId32"/>
    <p:sldId id="311" r:id="rId33"/>
    <p:sldId id="312" r:id="rId34"/>
    <p:sldId id="314" r:id="rId35"/>
    <p:sldId id="315" r:id="rId36"/>
    <p:sldId id="317" r:id="rId37"/>
    <p:sldId id="319" r:id="rId38"/>
    <p:sldId id="320" r:id="rId39"/>
    <p:sldId id="322" r:id="rId40"/>
    <p:sldId id="324" r:id="rId41"/>
    <p:sldId id="326" r:id="rId42"/>
    <p:sldId id="328" r:id="rId43"/>
    <p:sldId id="329" r:id="rId44"/>
    <p:sldId id="331" r:id="rId45"/>
    <p:sldId id="332" r:id="rId46"/>
    <p:sldId id="334" r:id="rId47"/>
    <p:sldId id="337" r:id="rId48"/>
    <p:sldId id="338" r:id="rId49"/>
    <p:sldId id="340" r:id="rId50"/>
  </p:sldIdLst>
  <p:sldSz cx="7556500" cy="10693400"/>
  <p:notesSz cx="7099300" cy="10234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736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949" y="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/>
          <a:lstStyle>
            <a:lvl1pPr algn="r">
              <a:defRPr sz="1100"/>
            </a:lvl1pPr>
          </a:lstStyle>
          <a:p>
            <a:fld id="{D39046D7-0187-49E9-9D50-64773C832902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384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0" tIns="43425" rIns="86850" bIns="434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863"/>
            <a:ext cx="5679440" cy="4029423"/>
          </a:xfrm>
          <a:prstGeom prst="rect">
            <a:avLst/>
          </a:prstGeom>
        </p:spPr>
        <p:txBody>
          <a:bodyPr vert="horz" lIns="86850" tIns="43425" rIns="86850" bIns="4342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06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949" y="972106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 anchor="b"/>
          <a:lstStyle>
            <a:lvl1pPr algn="r">
              <a:defRPr sz="1100"/>
            </a:lvl1pPr>
          </a:lstStyle>
          <a:p>
            <a:fld id="{DF4EC446-700B-4158-8081-3469F937F4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61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201F-9F03-4D44-AD92-08863845BFE3}" type="datetime1">
              <a:rPr lang="en-US" altLang="ko-KR" smtClean="0"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1CB4-2A62-48E8-A548-287B796487D5}" type="datetime1">
              <a:rPr lang="en-US" altLang="ko-KR" smtClean="0"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EB60-564E-455C-B158-16518AD1B721}" type="datetime1">
              <a:rPr lang="en-US" altLang="ko-KR" smtClean="0"/>
              <a:t>11/1/2024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0A48-E54B-485E-8B05-70BF86F6234B}" type="datetime1">
              <a:rPr lang="en-US" altLang="ko-KR" smtClean="0"/>
              <a:t>11/1/2024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D23D4-0F7A-4BA7-9F3C-5E9A9D229628}" type="datetime1">
              <a:rPr lang="en-US" altLang="ko-KR" smtClean="0"/>
              <a:t>11/1/2024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0E59-9AA7-423E-8089-D823D58C5894}" type="datetime1">
              <a:rPr lang="en-US" altLang="ko-KR" smtClean="0"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G마켓 산스 Light" panose="02000000000000000000" pitchFamily="50" charset="-127"/>
          <a:ea typeface="+mj-ea"/>
          <a:cs typeface="+mj-cs"/>
        </a:defRPr>
      </a:lvl1pPr>
    </p:titleStyle>
    <p:bodyStyle>
      <a:lvl1pPr marL="0">
        <a:defRPr>
          <a:latin typeface="G마켓 산스 Light" panose="02000000000000000000" pitchFamily="50" charset="-127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90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22.png"/><Relationship Id="rId18" Type="http://schemas.openxmlformats.org/officeDocument/2006/relationships/image" Target="../media/image126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1.png"/><Relationship Id="rId17" Type="http://schemas.openxmlformats.org/officeDocument/2006/relationships/image" Target="../media/image125.png"/><Relationship Id="rId2" Type="http://schemas.openxmlformats.org/officeDocument/2006/relationships/image" Target="../media/image113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0.png"/><Relationship Id="rId5" Type="http://schemas.openxmlformats.org/officeDocument/2006/relationships/image" Target="../media/image116.png"/><Relationship Id="rId15" Type="http://schemas.openxmlformats.org/officeDocument/2006/relationships/image" Target="../media/image4.png"/><Relationship Id="rId10" Type="http://schemas.openxmlformats.org/officeDocument/2006/relationships/image" Target="../media/image119.png"/><Relationship Id="rId4" Type="http://schemas.openxmlformats.org/officeDocument/2006/relationships/image" Target="../media/image115.png"/><Relationship Id="rId9" Type="http://schemas.openxmlformats.org/officeDocument/2006/relationships/image" Target="../media/image49.png"/><Relationship Id="rId1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67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9.png"/><Relationship Id="rId7" Type="http://schemas.openxmlformats.org/officeDocument/2006/relationships/image" Target="../media/image56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123.png"/><Relationship Id="rId5" Type="http://schemas.openxmlformats.org/officeDocument/2006/relationships/image" Target="../media/image141.png"/><Relationship Id="rId10" Type="http://schemas.openxmlformats.org/officeDocument/2006/relationships/image" Target="../media/image144.png"/><Relationship Id="rId4" Type="http://schemas.openxmlformats.org/officeDocument/2006/relationships/image" Target="../media/image140.png"/><Relationship Id="rId9" Type="http://schemas.openxmlformats.org/officeDocument/2006/relationships/image" Target="../media/image1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172" y="9227680"/>
            <a:ext cx="2463562" cy="192023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527678" y="1731490"/>
            <a:ext cx="4446549" cy="2736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휴먼옛체"/>
            </a:endParaRPr>
          </a:p>
          <a:p>
            <a:pPr algn="ctr">
              <a:lnSpc>
                <a:spcPct val="100000"/>
              </a:lnSpc>
            </a:pPr>
            <a:r>
              <a:rPr sz="2800" spc="-25" dirty="0" err="1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방수</a:t>
            </a:r>
            <a:r>
              <a:rPr lang="ko-KR" altLang="en-US" sz="2800" spc="-2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형</a:t>
            </a:r>
            <a:endParaRPr lang="en-US" sz="2800" spc="-25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휴먼옛체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2800" spc="-6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/>
              </a:rPr>
              <a:t>pH/</a:t>
            </a:r>
            <a:r>
              <a:rPr sz="2800" spc="-65" dirty="0" err="1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전도도</a:t>
            </a:r>
            <a:r>
              <a:rPr sz="2800" spc="-140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 </a:t>
            </a:r>
            <a:r>
              <a:rPr sz="2800" spc="-75" dirty="0" err="1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측정기</a:t>
            </a:r>
            <a:endParaRPr lang="en-US" sz="2800" spc="-75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휴먼옛체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endParaRPr lang="en-US" sz="3200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휴먼옛체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3200" b="1" spc="-3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/>
              </a:rPr>
              <a:t>CPC-</a:t>
            </a:r>
            <a:r>
              <a:rPr sz="3200" b="1" spc="-2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/>
              </a:rPr>
              <a:t>411</a:t>
            </a:r>
            <a:endParaRPr sz="3200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Arial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0EE897-B182-70C9-4BEF-BD9F4C6715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D411E-C782-6F9B-FDCB-9113D6E9BBED}"/>
              </a:ext>
            </a:extLst>
          </p:cNvPr>
          <p:cNvSpPr txBox="1"/>
          <p:nvPr/>
        </p:nvSpPr>
        <p:spPr>
          <a:xfrm>
            <a:off x="1861827" y="7708900"/>
            <a:ext cx="377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-10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사용자</a:t>
            </a:r>
            <a:r>
              <a:rPr lang="ko-KR" altLang="en-US" sz="1800" spc="-12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 </a:t>
            </a:r>
            <a:r>
              <a:rPr lang="ko-KR" altLang="en-US" sz="1800" spc="-25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휴먼옛체"/>
              </a:rPr>
              <a:t>매뉴얼</a:t>
            </a:r>
            <a:endParaRPr lang="ko-KR" altLang="en-US" sz="1800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휴먼옛체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91819" y="806132"/>
            <a:ext cx="6318885" cy="485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6.2.</a:t>
            </a:r>
            <a:r>
              <a:rPr sz="1400" b="1" spc="43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단위</a:t>
            </a:r>
            <a:r>
              <a:rPr sz="1400" b="1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선택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217804">
              <a:lnSpc>
                <a:spcPct val="100000"/>
              </a:lnSpc>
              <a:spcBef>
                <a:spcPts val="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같이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46405" indent="-229235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446405" algn="l"/>
                <a:tab pos="447675" algn="l"/>
              </a:tabLst>
            </a:pP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(μS/cm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mS/cm)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  <a:r>
              <a:rPr sz="1350" spc="202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환산한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46405" indent="-229235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446405" algn="l"/>
                <a:tab pos="447675" algn="l"/>
              </a:tabLst>
            </a:pP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g/l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경사도와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일치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46405" indent="-229235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446405" algn="l"/>
                <a:tab pos="447675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(g/l)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(W</a:t>
            </a:r>
            <a:r>
              <a:rPr sz="1350" spc="-75" baseline="-123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350" spc="217" baseline="-123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46405" indent="-229235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446405" algn="l"/>
                <a:tab pos="44767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  <a:r>
              <a:rPr sz="1350" spc="202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환산한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μS/cm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mS/cm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에서의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8905" marR="81280" indent="-40005">
              <a:lnSpc>
                <a:spcPts val="2860"/>
              </a:lnSpc>
              <a:spcBef>
                <a:spcPts val="235"/>
              </a:spcBef>
              <a:tabLst>
                <a:tab pos="1546225" algn="l"/>
                <a:tab pos="441198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 </a:t>
            </a:r>
            <a:r>
              <a:rPr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에는</a:t>
            </a:r>
            <a:r>
              <a:rPr sz="1400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sz="1400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   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기호와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단위가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3.).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그런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537845">
              <a:lnSpc>
                <a:spcPct val="100000"/>
              </a:lnSpc>
              <a:spcBef>
                <a:spcPts val="1245"/>
              </a:spcBef>
              <a:tabLst>
                <a:tab pos="213042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클릭하고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sz="1400" spc="-12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9335" lvl="1" indent="-180975">
              <a:lnSpc>
                <a:spcPct val="100000"/>
              </a:lnSpc>
              <a:spcBef>
                <a:spcPts val="1310"/>
              </a:spcBef>
              <a:buChar char="-"/>
              <a:tabLst>
                <a:tab pos="1029969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μS/cm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  <a:r>
              <a:rPr sz="1350" spc="202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환산한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9335" lvl="1" indent="-180975">
              <a:lnSpc>
                <a:spcPct val="100000"/>
              </a:lnSpc>
              <a:buFont typeface="Arial"/>
              <a:buChar char="-"/>
              <a:tabLst>
                <a:tab pos="1029969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환산한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g/l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9335" lvl="1" indent="-180975">
              <a:lnSpc>
                <a:spcPct val="100000"/>
              </a:lnSpc>
              <a:spcBef>
                <a:spcPts val="1275"/>
              </a:spcBef>
              <a:buFont typeface="Arial"/>
              <a:buChar char="-"/>
              <a:tabLst>
                <a:tab pos="1029969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(g/l)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환산한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lvl="1">
              <a:lnSpc>
                <a:spcPct val="100000"/>
              </a:lnSpc>
              <a:buFont typeface="Arial"/>
              <a:buChar char="-"/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029335" lvl="1" indent="-180975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1029969" algn="l"/>
              </a:tabLst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(μS/cm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mS/cm)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측정하여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  <a:r>
              <a:rPr sz="1350" spc="202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환산한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l="47702" b="84322"/>
          <a:stretch/>
        </p:blipFill>
        <p:spPr>
          <a:xfrm>
            <a:off x="1187450" y="3289300"/>
            <a:ext cx="355471" cy="2568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1300" y="6432601"/>
            <a:ext cx="1974046" cy="16097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8025" y="8172831"/>
            <a:ext cx="3124200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15290">
              <a:lnSpc>
                <a:spcPct val="100000"/>
              </a:lnSpc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050" y="2908300"/>
            <a:ext cx="355090" cy="295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8571" y="2983231"/>
            <a:ext cx="244982" cy="1536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91659" y="2982977"/>
            <a:ext cx="53338" cy="1539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6650" y="3746500"/>
            <a:ext cx="350519" cy="1981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960" y="8784845"/>
            <a:ext cx="355090" cy="2956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9"/>
          <a:srcRect t="13043" r="48201" b="65217"/>
          <a:stretch/>
        </p:blipFill>
        <p:spPr>
          <a:xfrm>
            <a:off x="716616" y="3655059"/>
            <a:ext cx="380999" cy="381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0"/>
          <a:srcRect t="32680" r="9918"/>
          <a:stretch/>
        </p:blipFill>
        <p:spPr>
          <a:xfrm>
            <a:off x="755584" y="4111522"/>
            <a:ext cx="766167" cy="1387578"/>
          </a:xfrm>
          <a:prstGeom prst="rect">
            <a:avLst/>
          </a:prstGeom>
        </p:spPr>
      </p:pic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FD041979-11C4-A85B-377E-E121C6756F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32410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6.3.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lang="ko-KR" altLang="en-US" sz="1400" b="1" dirty="0"/>
              <a:t>온도 보정 유형 선택</a:t>
            </a:r>
            <a:endParaRPr sz="1400" b="1" dirty="0">
              <a:latin typeface="G마켓 산스 Light" panose="02000000000000000000" pitchFamily="50" charset="-127"/>
              <a:cs typeface="Noto Sans KR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9" y="3367760"/>
            <a:ext cx="2042391" cy="16811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025" y="1417243"/>
            <a:ext cx="619442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온도 </a:t>
            </a:r>
            <a:r>
              <a:rPr lang="ko-KR" altLang="en-US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프로브를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연결하면 미터가 자동으로 온도 보정 모드로 전환됩니다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온도 읽기 옆에 </a:t>
            </a:r>
            <a:r>
              <a:rPr lang="ko-KR" altLang="en-US"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온도계 기호      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가 나타납니다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측정값은 </a:t>
            </a:r>
            <a:r>
              <a:rPr lang="ko-KR" altLang="en-US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프로브가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측정한 온도 값에 따라 </a:t>
            </a:r>
            <a:r>
              <a:rPr lang="ko-KR" altLang="en-US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보정됩니다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온도 </a:t>
            </a:r>
            <a:r>
              <a:rPr lang="ko-KR" altLang="en-US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프로브를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분리하면 미터가 수동 온도 보정 모드로 전환되며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(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온도계 기호   가 사라짐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),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사용자가 입력한 온도 값이 보정에 적용됩니다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025" y="5384838"/>
            <a:ext cx="5505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24" y="5997798"/>
            <a:ext cx="4594225" cy="10836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11225" algn="l"/>
                <a:tab pos="1774825" algn="l"/>
                <a:tab pos="2183765" algn="l"/>
                <a:tab pos="3355340" algn="l"/>
              </a:tabLst>
            </a:pPr>
            <a:r>
              <a:rPr sz="1400" b="1" i="1" spc="-10" dirty="0">
                <a:latin typeface="Arial"/>
                <a:cs typeface="Arial"/>
              </a:rPr>
              <a:t>6.3.1</a:t>
            </a:r>
            <a:r>
              <a:rPr sz="1400" b="1" i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lang="en-US" sz="1400" b="1" i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수동 온도 보정을 위한 온도 값 입력</a:t>
            </a:r>
            <a:r>
              <a:rPr sz="1400" b="1" i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endParaRPr sz="14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수동 온도 보정을 위한 온도 값을 입력하려면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:</a:t>
            </a:r>
          </a:p>
          <a:p>
            <a:pPr marL="12700">
              <a:lnSpc>
                <a:spcPct val="100000"/>
              </a:lnSpc>
            </a:pPr>
            <a:endParaRPr lang="en-US" altLang="ko-KR" sz="1400" dirty="0"/>
          </a:p>
          <a:p>
            <a:pPr marL="12700">
              <a:lnSpc>
                <a:spcPct val="100000"/>
              </a:lnSpc>
            </a:pPr>
            <a:r>
              <a:rPr sz="1400" dirty="0">
                <a:latin typeface="G마켓 산스 Light" panose="02000000000000000000" pitchFamily="50" charset="-127"/>
                <a:cs typeface="Times New Roman"/>
              </a:rPr>
              <a:t>-</a:t>
            </a:r>
            <a:r>
              <a:rPr sz="1400" spc="130" dirty="0">
                <a:latin typeface="G마켓 산스 Light" panose="02000000000000000000" pitchFamily="50" charset="-127"/>
                <a:cs typeface="Times New Roman"/>
              </a:rPr>
              <a:t>  </a:t>
            </a:r>
            <a:r>
              <a:rPr sz="1400" spc="-120" dirty="0" err="1">
                <a:latin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cs typeface="휴먼옛체"/>
              </a:rPr>
              <a:t>프로브를</a:t>
            </a:r>
            <a:r>
              <a:rPr lang="en-US" sz="1400" spc="-120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 err="1">
                <a:latin typeface="G마켓 산스 Light" panose="02000000000000000000" pitchFamily="50" charset="-127"/>
                <a:cs typeface="휴먼옛체"/>
              </a:rPr>
              <a:t>분리합니다</a:t>
            </a:r>
            <a:r>
              <a:rPr lang="en-US" sz="1400" spc="-10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cs typeface="휴먼옛체"/>
              </a:rPr>
              <a:t>사라짐</a:t>
            </a:r>
            <a:r>
              <a:rPr sz="1400" spc="-10" dirty="0">
                <a:latin typeface="Arial"/>
                <a:cs typeface="Arial"/>
              </a:rPr>
              <a:t>);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025" y="7285278"/>
            <a:ext cx="4471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  <a:tab pos="1057275" algn="l"/>
              </a:tabLst>
            </a:pPr>
            <a:r>
              <a:rPr sz="1400" spc="-50" dirty="0">
                <a:latin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cs typeface="Times New Roman"/>
              </a:rPr>
              <a:t>	</a:t>
            </a:r>
            <a:r>
              <a:rPr sz="1400" spc="-50" dirty="0">
                <a:latin typeface="Arial"/>
                <a:cs typeface="Arial"/>
              </a:rPr>
              <a:t>,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요청된</a:t>
            </a:r>
            <a:r>
              <a:rPr sz="14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온도</a:t>
            </a:r>
            <a:r>
              <a:rPr sz="1400" spc="-150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cs typeface="휴먼옛체"/>
              </a:rPr>
              <a:t>값을</a:t>
            </a:r>
            <a:r>
              <a:rPr sz="1400" spc="-17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9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650" y="1612900"/>
            <a:ext cx="99059" cy="2666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650" y="2060092"/>
            <a:ext cx="99059" cy="2666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650" y="6870700"/>
            <a:ext cx="99059" cy="2666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794" y="7176058"/>
            <a:ext cx="359663" cy="30022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6867" y="7176058"/>
            <a:ext cx="359663" cy="300226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6060591-2C19-69E1-35AE-9565EFB91F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41245" y="4539031"/>
            <a:ext cx="160819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2000" b="1" spc="-25" dirty="0">
                <a:latin typeface="Arial"/>
                <a:cs typeface="Arial"/>
              </a:rPr>
              <a:t>II.</a:t>
            </a:r>
            <a:r>
              <a:rPr sz="2000" b="1" dirty="0">
                <a:latin typeface="Arial"/>
                <a:cs typeface="Arial"/>
              </a:rPr>
              <a:t>	pH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G마켓 산스 Light" panose="02000000000000000000" pitchFamily="50" charset="-127"/>
                <a:cs typeface="Noto Sans KR"/>
              </a:rPr>
              <a:t>측정</a:t>
            </a:r>
            <a:endParaRPr sz="2000" dirty="0">
              <a:latin typeface="G마켓 산스 Light" panose="02000000000000000000" pitchFamily="50" charset="-127"/>
              <a:cs typeface="Noto Sans KR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3E4EFC-C987-F824-F923-9013C83D34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191668"/>
            <a:ext cx="6148705" cy="873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37920">
              <a:lnSpc>
                <a:spcPct val="100000"/>
              </a:lnSpc>
              <a:tabLst>
                <a:tab pos="158750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pH</a:t>
            </a:r>
            <a:r>
              <a:rPr lang="en-US"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2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</a:t>
            </a:r>
            <a:r>
              <a:rPr lang="en-US"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lang="ko-KR" altLang="en-US"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준비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5715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제조업체의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지침에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작동할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있도록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준비해야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지침이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제공되지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따르세요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KCl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시작하기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 보호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이런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전극에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사용되는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제거해야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241935" marR="5080" algn="just">
              <a:lnSpc>
                <a:spcPct val="159300"/>
              </a:lnSpc>
            </a:pP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접합부에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몸체를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위쪽으로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KCl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리필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구멍을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보호하는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링은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몸체를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아래쪽으로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제거해야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고온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측정하거나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침전물이나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오일이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접합부를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호하기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상단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제거해야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대신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코르크를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935" indent="-229235" algn="just">
              <a:lnSpc>
                <a:spcPct val="100000"/>
              </a:lnSpc>
              <a:spcBef>
                <a:spcPts val="994"/>
              </a:spcBef>
              <a:buFont typeface="Times New Roman"/>
              <a:buChar char="-"/>
              <a:tabLst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동안에는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홀더를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세척해야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6985" indent="-227965">
              <a:lnSpc>
                <a:spcPct val="158000"/>
              </a:lnSpc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묻은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과도한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티슈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페이퍼로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유리를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가볍게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터치하여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제거해야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62865" indent="-227965">
              <a:lnSpc>
                <a:spcPct val="158000"/>
              </a:lnSpc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KCl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보관해야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접합부와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상단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구멍에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보호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워야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22225" indent="-227965">
              <a:lnSpc>
                <a:spcPct val="158000"/>
              </a:lnSpc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휴식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건조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포장에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보관해야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패키지에서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꺼낸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침전물을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제거해야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935" indent="-229235" algn="just">
              <a:lnSpc>
                <a:spcPct val="100000"/>
              </a:lnSpc>
              <a:spcBef>
                <a:spcPts val="990"/>
              </a:spcBef>
              <a:buFont typeface="Times New Roman"/>
              <a:buChar char="-"/>
              <a:tabLst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KCl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935" marR="5080" indent="-228600" algn="just">
              <a:lnSpc>
                <a:spcPct val="158000"/>
              </a:lnSpc>
              <a:spcBef>
                <a:spcPts val="15"/>
              </a:spcBef>
              <a:buFont typeface="Times New Roman"/>
              <a:buChar char="-"/>
              <a:tabLst>
                <a:tab pos="242570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구조상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전해질을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보충할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본체의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상단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구멍을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주기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적으로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제어하고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보충해야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일반적으로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전해질로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KCl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사용함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935" marR="5080" indent="-228600" algn="just">
              <a:lnSpc>
                <a:spcPct val="159300"/>
              </a:lnSpc>
              <a:buFont typeface="Times New Roman"/>
              <a:buChar char="-"/>
              <a:tabLst>
                <a:tab pos="242570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끝에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병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장착된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너트를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부드럽게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풀고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병을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극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몸체에서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떼어내어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병을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제거해야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후에는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병을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다시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끼워야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접합부에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보호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장착되어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있지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않으므로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멤브레인을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활성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화할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필요가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64325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보관하면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수명이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단축되고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오차가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7E0A3E1-26C4-AB46-3458-E76959A047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9975" cy="9437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  <a:p>
            <a:pPr marL="2239645">
              <a:lnSpc>
                <a:spcPct val="100000"/>
              </a:lnSpc>
              <a:tabLst>
                <a:tab pos="268986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635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전극으로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시작하기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장기간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필요한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보정해야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결과에는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상당한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오차가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발생할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값과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비교하고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고려되는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입하는 방식으로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작업하는 동안 전극의 매개 변수가 변경되어 정확도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미치기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때문에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주기적으로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반복해야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절차의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빈도는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구되는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횟수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사용되는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조건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달라집니다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필요한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인증서가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6985" algn="just">
              <a:lnSpc>
                <a:spcPts val="2700"/>
              </a:lnSpc>
              <a:spcBef>
                <a:spcPts val="240"/>
              </a:spcBef>
            </a:pP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411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을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사용하면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제조업체에서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결정한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값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4.00,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7.00,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8.00,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9.00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pH)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으로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버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퍼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용액에서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보정할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4.00, 7.00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9.00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이며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감지됩니다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6985" algn="just">
              <a:lnSpc>
                <a:spcPts val="2680"/>
              </a:lnSpc>
              <a:spcBef>
                <a:spcPts val="10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최소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포인트에서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포인트까지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보정할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많은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용할수록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범위에서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보장됩니다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교정은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보장하지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요구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사항이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그다지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않고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전체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범위에서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7.0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원포인트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수행해야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이렇게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"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제로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오프셋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"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관련된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오류가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제거됩니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나머지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지점에서는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특성의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기울기를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사용합니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기울기는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이론적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효율에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해당합니다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범위에서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위해서는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권장합니다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개의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8890" algn="just">
              <a:lnSpc>
                <a:spcPct val="159300"/>
              </a:lnSpc>
            </a:pP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4.0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7.0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권장하며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알칼리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7.0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9.0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버퍼에서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411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에서는</a:t>
            </a:r>
            <a:r>
              <a:rPr sz="1400" b="1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세그먼트별로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근사화됩니다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보정을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시작하면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메모리에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저장된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특성이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되돌릴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없게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지워집니다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솔루션은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자유롭게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순서대로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65A979-415D-4983-9922-DE460BEFD9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5882640" cy="1077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8.1.</a:t>
            </a:r>
            <a:r>
              <a:rPr sz="1400" b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자동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보정을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통한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62865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같은</a:t>
            </a:r>
            <a:r>
              <a:rPr sz="1400" spc="-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작업이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필요합니다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5818111"/>
            <a:ext cx="1970071" cy="1604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559" y="1901634"/>
            <a:ext cx="324104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a.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디스플레이에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i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CAL</a:t>
            </a:r>
            <a:r>
              <a:rPr sz="1400" i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나타날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94310">
              <a:lnSpc>
                <a:spcPct val="100000"/>
              </a:lnSpc>
              <a:spcBef>
                <a:spcPts val="1015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파라미터가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삭제됩니다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4066" y="1901634"/>
            <a:ext cx="24422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5)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이전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559" y="2587078"/>
            <a:ext cx="6057900" cy="26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b.</a:t>
            </a:r>
            <a:r>
              <a:rPr sz="1400" spc="25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인식하고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P1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241300" marR="5080">
              <a:lnSpc>
                <a:spcPct val="159300"/>
              </a:lnSpc>
              <a:spcBef>
                <a:spcPts val="55"/>
              </a:spcBef>
              <a:tabLst>
                <a:tab pos="232981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판독값이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안정화되면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판독값이 깜박이며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보정값을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기록한다는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줍니다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동시에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완충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조정됩니다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5080">
              <a:lnSpc>
                <a:spcPct val="159300"/>
              </a:lnSpc>
              <a:tabLst>
                <a:tab pos="255905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기록된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값과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달라서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인식할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없거나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 연결된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파손된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5080" indent="-228600" algn="just">
              <a:lnSpc>
                <a:spcPct val="159300"/>
              </a:lnSpc>
              <a:spcBef>
                <a:spcPts val="13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c.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이때</a:t>
            </a:r>
            <a:r>
              <a:rPr sz="1400" spc="4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  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29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완료하거나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29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29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29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 계속할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프로브는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버퍼에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매번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세척해야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559" y="7480236"/>
            <a:ext cx="5505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559" y="8234514"/>
            <a:ext cx="6058535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캘리브레이션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모드로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진입한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후</a:t>
            </a:r>
            <a:r>
              <a:rPr sz="1400" b="1" spc="229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최소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한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지점에서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캘리브레이션을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수행하지</a:t>
            </a:r>
            <a:r>
              <a:rPr sz="1400" b="1" spc="2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않고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빠져나오는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경우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이전에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저장된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특성이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삭제되고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특성이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적용됩니다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5645" y="1839404"/>
            <a:ext cx="342899" cy="2849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9551" y="3211334"/>
            <a:ext cx="342899" cy="2849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6405" y="4288866"/>
            <a:ext cx="321563" cy="1950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1960" y="4577651"/>
            <a:ext cx="355090" cy="295655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46EF2C32-D317-B9FB-6B78-CB119D578D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7435" cy="212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8.2.</a:t>
            </a:r>
            <a:r>
              <a:rPr sz="1400" b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수동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보정을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통한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>
              <a:lnSpc>
                <a:spcPct val="159300"/>
              </a:lnSpc>
              <a:tabLst>
                <a:tab pos="5807075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분리하면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보정으로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옆의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사라짐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보정에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그런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연결하고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6.3.1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항에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완충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도입하고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a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÷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2908947"/>
            <a:ext cx="1975917" cy="1609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9" y="8029308"/>
            <a:ext cx="1975917" cy="16097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025" y="4853635"/>
            <a:ext cx="5505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025" y="5684113"/>
            <a:ext cx="6146800" cy="160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23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9.</a:t>
            </a:r>
            <a:r>
              <a:rPr sz="1400" b="1" spc="2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파라미터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판독값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>
              <a:lnSpc>
                <a:spcPct val="1593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보정하고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제로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오프셋과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기울기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등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확인할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 있습니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확인하려면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확인하세요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200660" indent="-228600">
              <a:lnSpc>
                <a:spcPts val="2650"/>
              </a:lnSpc>
              <a:tabLst>
                <a:tab pos="644525" algn="l"/>
                <a:tab pos="4366895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	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행에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나타나고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행에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오프셋이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025" y="9973995"/>
            <a:ext cx="5505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7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4216" y="1231900"/>
            <a:ext cx="99059" cy="266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325" y="7062025"/>
            <a:ext cx="355090" cy="295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3335" y="7099300"/>
            <a:ext cx="432815" cy="195071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95ABFFE8-2EB9-9116-3392-D00EB9FC87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9" y="1702765"/>
            <a:ext cx="1975917" cy="1609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9" y="6724853"/>
            <a:ext cx="1975917" cy="16097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025" y="819772"/>
            <a:ext cx="8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6625" y="696023"/>
            <a:ext cx="3418840" cy="66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7830">
              <a:lnSpc>
                <a:spcPct val="158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다시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백분율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1855" y="819772"/>
            <a:ext cx="2173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줄에는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25" y="3647452"/>
            <a:ext cx="6148070" cy="2800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왼쪽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하단에는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지점이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삭제한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들어가서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보정하지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않고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빠져나오면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이상적인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채택하고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파라미터는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파라미터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들어가면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디지털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635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원포인트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오프셋만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표시할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기울기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025" y="8669540"/>
            <a:ext cx="5505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025" y="9184182"/>
            <a:ext cx="2528570" cy="66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8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 돌아갈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벗어납니다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9322" y="9307931"/>
            <a:ext cx="32365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매개변수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판독값에서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325" y="746747"/>
            <a:ext cx="355090" cy="2956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1469" y="815327"/>
            <a:ext cx="441959" cy="19507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3844" y="9234906"/>
            <a:ext cx="355090" cy="295659"/>
          </a:xfrm>
          <a:prstGeom prst="rect">
            <a:avLst/>
          </a:prstGeom>
        </p:spPr>
      </p:pic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BE0D5BCE-2AB0-4C5D-FEC2-245C0933A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191668"/>
            <a:ext cx="6148705" cy="650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007870">
              <a:lnSpc>
                <a:spcPct val="100000"/>
              </a:lnSpc>
              <a:tabLst>
                <a:tab pos="245745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pH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5080">
              <a:lnSpc>
                <a:spcPct val="159300"/>
              </a:lnSpc>
              <a:spcBef>
                <a:spcPts val="1130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시작하기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(6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(7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준비하세요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양호한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중요한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요소입니다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59740" lvl="1" indent="-447040">
              <a:lnSpc>
                <a:spcPct val="100000"/>
              </a:lnSpc>
              <a:buFont typeface="Arial"/>
              <a:buAutoNum type="arabicPeriod"/>
              <a:tabLst>
                <a:tab pos="460375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자동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보정을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통한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lvl="1">
              <a:lnSpc>
                <a:spcPct val="100000"/>
              </a:lnSpc>
              <a:spcBef>
                <a:spcPts val="90"/>
              </a:spcBef>
              <a:buFont typeface="Arial"/>
              <a:buAutoNum type="arabicPeriod"/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5715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기능으로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작동하여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 온도를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동시에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고려됩니다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3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lvl="2" indent="-270510">
              <a:lnSpc>
                <a:spcPct val="100000"/>
              </a:lnSpc>
              <a:spcBef>
                <a:spcPts val="585"/>
              </a:spcBef>
              <a:buFont typeface="Times New Roman"/>
              <a:buChar char="-"/>
              <a:tabLst>
                <a:tab pos="282575" algn="l"/>
                <a:tab pos="28321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조합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적절한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커넥터에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marR="5715" lvl="2" indent="-270510">
              <a:lnSpc>
                <a:spcPct val="158000"/>
              </a:lnSpc>
              <a:spcBef>
                <a:spcPts val="15"/>
              </a:spcBef>
              <a:buFont typeface="Times New Roman"/>
              <a:buChar char="-"/>
              <a:tabLst>
                <a:tab pos="283210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보정되지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않았거나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이미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한동안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적이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(8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marR="5715" lvl="2" indent="-270510">
              <a:lnSpc>
                <a:spcPct val="158000"/>
              </a:lnSpc>
              <a:spcBef>
                <a:spcPts val="15"/>
              </a:spcBef>
              <a:buFont typeface="Times New Roman"/>
              <a:buChar char="-"/>
              <a:tabLst>
                <a:tab pos="283210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삽입합니다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용기에서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바닥과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만지지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마세요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스탠드를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88340" lvl="2" indent="-675005">
              <a:lnSpc>
                <a:spcPct val="100000"/>
              </a:lnSpc>
              <a:spcBef>
                <a:spcPts val="1140"/>
              </a:spcBef>
              <a:buFont typeface="Times New Roman"/>
              <a:buChar char="-"/>
              <a:tabLst>
                <a:tab pos="688340" algn="l"/>
                <a:tab pos="688975" algn="l"/>
              </a:tabLst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3845" lvl="2" indent="-270510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283845" algn="l"/>
                <a:tab pos="284480" algn="l"/>
              </a:tabLst>
            </a:pP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lvl="2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241300" algn="l"/>
                <a:tab pos="24257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8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위해서는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자기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교반기를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사용해야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6890905"/>
            <a:ext cx="1975917" cy="1609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025" y="8759406"/>
            <a:ext cx="646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9312401"/>
            <a:ext cx="4149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3425" algn="l"/>
                <a:tab pos="364553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초과하면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8023" y="9312401"/>
            <a:ext cx="1597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깜박이며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869" y="5372290"/>
            <a:ext cx="355090" cy="295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5808" y="9268586"/>
            <a:ext cx="99059" cy="26669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8E44B0-0EDC-F05B-8F97-6A6083F758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8025" y="3829722"/>
            <a:ext cx="6147435" cy="2712217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645160" indent="-633095" algn="just">
              <a:lnSpc>
                <a:spcPct val="100000"/>
              </a:lnSpc>
              <a:spcBef>
                <a:spcPts val="1075"/>
              </a:spcBef>
              <a:buFont typeface="Times New Roman"/>
              <a:buChar char="-"/>
              <a:tabLst>
                <a:tab pos="645160" algn="l"/>
                <a:tab pos="646430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5080" indent="-228600" algn="just">
              <a:lnSpc>
                <a:spcPts val="2680"/>
              </a:lnSpc>
              <a:spcBef>
                <a:spcPts val="229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용액이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담긴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용기에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삽입하고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않았거나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오랫동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보정합니다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(8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용기에서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전극으로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바닥과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만지지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마세요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스탠드를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73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온도계를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lang="en-US" sz="1400" spc="-1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730"/>
              </a:spcBef>
              <a:buFont typeface="Times New Roman"/>
              <a:buChar char="-"/>
              <a:tabLst>
                <a:tab pos="241935" algn="l"/>
              </a:tabLst>
            </a:pP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6.3.1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항에 따라 수동 보정을 위해 측정된 용액의 온도 값을 입력합니다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1303020" indent="-228600" algn="just">
              <a:lnSpc>
                <a:spcPct val="158000"/>
              </a:lnSpc>
              <a:buFont typeface="Times New Roman"/>
              <a:buChar char="-"/>
              <a:tabLst>
                <a:tab pos="241935" algn="l"/>
                <a:tab pos="2419985" algn="l"/>
              </a:tabLst>
            </a:pP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안정화될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기다렸다가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25" y="191668"/>
            <a:ext cx="6148705" cy="3432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10.2.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수동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보정을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통한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60020" marR="5715" indent="-147955" algn="just">
              <a:lnSpc>
                <a:spcPct val="159300"/>
              </a:lnSpc>
            </a:pP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분리하면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전환됩니다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사라짐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ATC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유사하지만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보정에서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고려한다는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차이점이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실험실에서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측정할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특히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조절기를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사용하거나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파손된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349885">
              <a:lnSpc>
                <a:spcPct val="119700"/>
              </a:lnSpc>
              <a:spcBef>
                <a:spcPts val="66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안정적인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조건에서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보정으로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7181507"/>
            <a:ext cx="1970071" cy="16049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8025" y="9049359"/>
            <a:ext cx="646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725" y="1650784"/>
            <a:ext cx="99059" cy="266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325" y="3880446"/>
            <a:ext cx="355090" cy="295655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A48CD9-C746-F7D2-EFD1-3B8A88827D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8705" cy="792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770380">
              <a:lnSpc>
                <a:spcPct val="100000"/>
              </a:lnSpc>
              <a:tabLst>
                <a:tab pos="222059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익스플로잇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공지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algn="just">
              <a:lnSpc>
                <a:spcPct val="100000"/>
              </a:lnSpc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여러분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!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715" algn="just">
              <a:lnSpc>
                <a:spcPct val="160600"/>
              </a:lnSpc>
            </a:pP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기술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데이터에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따른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정확성과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표시된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결과의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안정성으로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구별되는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장치를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우리는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측정으로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인해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문제가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발생하지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않고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불편함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없이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작동할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이라고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믿습니다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사용하기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전에</a:t>
            </a:r>
            <a:r>
              <a:rPr sz="1400" b="1" spc="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설명서를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주의</a:t>
            </a:r>
            <a:r>
              <a:rPr sz="1400" b="1" spc="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깊게</a:t>
            </a:r>
            <a:r>
              <a:rPr sz="1400" b="1" spc="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읽으시기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바랍니다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그렇지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으면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미터가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부적절하게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서비스될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있습니다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algn="just">
              <a:lnSpc>
                <a:spcPct val="1606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품질의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사용하고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적절한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교체하면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파라미터를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얻을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미터보다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수명이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훨씬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짧다는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기억하는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부적절한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일반적인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증상은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최종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안정성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저하와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유량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심각한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오류입니다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사용자가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겪는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특정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문제는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전에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전극을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사전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조정 하지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않고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사용하거나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액체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접합부에서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차폐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링을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제거하지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않고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측정하거나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접합 부가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막힌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상태에서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측정하는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경우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발생할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</a:t>
            </a:r>
            <a:r>
              <a:rPr sz="1400" b="1" spc="2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있습니다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상황을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방지하려면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침전물이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육류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치즈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등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측정할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적합한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</a:t>
            </a:r>
            <a:r>
              <a:rPr sz="1400" spc="-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류</a:t>
            </a:r>
            <a:r>
              <a:rPr sz="1400" spc="-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예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하수용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특수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기기의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부적절한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관찰되면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극으로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수행하거나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점검하십시오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대부 분의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경우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미터의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성능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저하는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미터가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아닌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전극에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의해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발생합니다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0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같은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중요합니다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6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범위에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적합한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잘못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선택하면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오류가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증가할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6350" algn="just">
              <a:lnSpc>
                <a:spcPct val="159300"/>
              </a:lnSpc>
              <a:spcBef>
                <a:spcPts val="5"/>
              </a:spcBef>
            </a:pP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당사의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제품은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신뢰성으로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구별됩니다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그러나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고장이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발생하면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보증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조건에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즉시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서비스를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저희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쾌적하고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작업하시길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기원합니다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F1CF91-08A6-EE32-0B12-4AC6389220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525" y="191668"/>
            <a:ext cx="6275070" cy="919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34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29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09245">
              <a:lnSpc>
                <a:spcPct val="100000"/>
              </a:lnSpc>
              <a:tabLst>
                <a:tab pos="75882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pH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결과의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및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해석에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대한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공지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사항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76200" marR="68580" algn="just">
              <a:lnSpc>
                <a:spcPct val="159300"/>
              </a:lnSpc>
            </a:pP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CPC-4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</a:t>
            </a:r>
            <a:r>
              <a:rPr sz="1400" b="1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pH/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전도도계는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기능이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있어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변화에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따른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오류를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제거할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전압을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표시하는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일정한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온도에서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하나의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단위는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일정한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해당합니다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345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에서는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58.17mV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입니다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단위당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값은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변화에</a:t>
            </a:r>
            <a:r>
              <a:rPr sz="1400" b="1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따라</a:t>
            </a:r>
            <a:r>
              <a:rPr sz="1400" b="1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변하며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'k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'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공식에서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고려되는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사항입니다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k=0.198423</a:t>
            </a:r>
            <a:r>
              <a:rPr sz="1400" b="1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 marR="67945" algn="just">
              <a:lnSpc>
                <a:spcPct val="162600"/>
              </a:lnSpc>
              <a:spcBef>
                <a:spcPts val="1175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이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계수는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측정된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용액이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아닌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특성의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기울기와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연결됩니다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보정은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에</a:t>
            </a:r>
            <a:r>
              <a:rPr sz="1400" b="1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따른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용액의</a:t>
            </a:r>
            <a:r>
              <a:rPr sz="1400" b="1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값</a:t>
            </a:r>
            <a:r>
              <a:rPr sz="1400" b="1" spc="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변화를</a:t>
            </a:r>
            <a:r>
              <a:rPr sz="1400" b="1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고려하지</a:t>
            </a:r>
            <a:r>
              <a:rPr sz="1400" b="1" spc="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않습니다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일반적으로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변화는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약간의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변화이지만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76200" marR="100965">
              <a:lnSpc>
                <a:spcPct val="159300"/>
              </a:lnSpc>
              <a:spcBef>
                <a:spcPts val="5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예를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순수한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중요한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경향이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받기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쉬운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동일한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비교해야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때때로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불안정할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이는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품질과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관련이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불안정한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결과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b="1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느린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결과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드리프트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또는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매우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안정화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시간은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일반적으로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막힌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접합부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오염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또는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파손된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전극으로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인해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발생합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부적합한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경우에도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종종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특히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지방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기름이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몇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거나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세제가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넣으면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문제가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해결될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오랫동안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KCl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접합부가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막혀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있으며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으면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심하게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오염된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클로로포름으로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세척하고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2N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HCl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침전물을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 marR="67945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용액이나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물질의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종류에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적절한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선택해야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모양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막의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모양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접합부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몸체의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다릅니다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심하게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오염된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하수용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극은 깨끗한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육류 또는 토양용 전극과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다릅니다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부적합한 전극을 사용하면 전극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손상되어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불가능할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1755B6-4B2B-D6B7-7B8C-00720D8EDC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8705" cy="4920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ko-KR" altLang="en-US" sz="1800" dirty="0">
              <a:latin typeface="Arial"/>
              <a:cs typeface="Arial"/>
            </a:endParaRPr>
          </a:p>
          <a:p>
            <a:pPr marL="12700" marR="5715">
              <a:lnSpc>
                <a:spcPct val="159300"/>
              </a:lnSpc>
            </a:pP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안정된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온도에서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동일한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여러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측정한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결과는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서로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다를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0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</a:t>
            </a:r>
            <a:r>
              <a:rPr lang="ko-KR" altLang="en-US"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6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lang="en-US" altLang="ko-KR"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상황을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분석할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때는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요소를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고려해야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lang="en-US" altLang="ko-KR"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94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lang="ko-KR" altLang="en-US"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품질이</a:t>
            </a:r>
            <a:r>
              <a:rPr lang="ko-KR" altLang="en-US"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좋지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사용하기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때문에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차이가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발생할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lang="en-US" altLang="ko-KR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marR="111125" indent="-227965">
              <a:lnSpc>
                <a:spcPct val="158000"/>
              </a:lnSpc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lang="ko-KR" altLang="en-US"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초과하면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너무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빨리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안정화된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것으로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처리됩니다</a:t>
            </a:r>
            <a:r>
              <a:rPr lang="en-US" altLang="ko-KR"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lang="ko-KR" altLang="en-US"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평균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품질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정화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시간은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40</a:t>
            </a:r>
            <a:r>
              <a:rPr lang="ko-KR" altLang="en-US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초입니다</a:t>
            </a:r>
            <a:r>
              <a:rPr lang="en-US" altLang="ko-KR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marR="6985" indent="-227965">
              <a:lnSpc>
                <a:spcPct val="158000"/>
              </a:lnSpc>
              <a:spcBef>
                <a:spcPts val="1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용액이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균질하지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않을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있으며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전자기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교반기를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사용하지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않으면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 동일하지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않을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lang="en-US" altLang="ko-KR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9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하수를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화학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반응에</a:t>
            </a:r>
            <a:r>
              <a:rPr lang="ko-KR" altLang="en-US"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의해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변경될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lang="en-US" altLang="ko-KR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>
              <a:lnSpc>
                <a:spcPct val="159300"/>
              </a:lnSpc>
            </a:pP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때로는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교정의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정확성을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확인합니다</a:t>
            </a:r>
            <a:r>
              <a:rPr lang="en-US" altLang="ko-KR"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7,00</a:t>
            </a:r>
            <a:r>
              <a:rPr lang="ko-KR" altLang="en-US"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4,00</a:t>
            </a:r>
            <a:r>
              <a:rPr lang="ko-KR" altLang="en-US"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r>
              <a:rPr lang="ko-KR" altLang="en-US"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수행하고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9,00</a:t>
            </a:r>
            <a:r>
              <a:rPr lang="ko-KR" altLang="en-US"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버퍼에서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교정의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정확도를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확인할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경우에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8,90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9,10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나올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lang="en-US" altLang="ko-KR"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차이는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특성이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en-US" altLang="ko-KR"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lang="ko-KR" altLang="en-US"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대칭이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되지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않을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발생할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lang="en-US" altLang="ko-KR"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lang="ko-KR" altLang="en-US"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중성</a:t>
            </a:r>
            <a:r>
              <a:rPr lang="en-US" altLang="ko-KR"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lang="ko-KR" altLang="en-US"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알칼리</a:t>
            </a:r>
            <a:r>
              <a:rPr lang="ko-KR" altLang="en-US"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산성</a:t>
            </a:r>
            <a:r>
              <a:rPr lang="ko-KR" altLang="en-US"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완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충액에서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altLang="ko-KR"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</a:t>
            </a:r>
            <a:r>
              <a:rPr lang="ko-KR" altLang="en-US"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사용하면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상황을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방지할</a:t>
            </a:r>
            <a:r>
              <a:rPr lang="ko-KR" altLang="en-US"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lang="ko-KR" altLang="en-US"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ko-KR" altLang="en-US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lang="en-US" altLang="ko-KR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742D0FB-24B3-7EAB-2839-DF069B6BF7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56385" y="4539031"/>
            <a:ext cx="306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III.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5202" y="4539031"/>
            <a:ext cx="184924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마켓 산스 Light" panose="02000000000000000000" pitchFamily="50" charset="-127"/>
                <a:cs typeface="Noto Sans KR"/>
              </a:rPr>
              <a:t>전도도</a:t>
            </a:r>
            <a:r>
              <a:rPr sz="2000" b="1" spc="85" dirty="0">
                <a:latin typeface="G마켓 산스 Light" panose="02000000000000000000" pitchFamily="50" charset="-127"/>
                <a:cs typeface="Noto Sans KR"/>
              </a:rPr>
              <a:t> </a:t>
            </a:r>
            <a:r>
              <a:rPr sz="2000" b="1" spc="-25" dirty="0">
                <a:latin typeface="G마켓 산스 Light" panose="02000000000000000000" pitchFamily="50" charset="-127"/>
                <a:cs typeface="Noto Sans KR"/>
              </a:rPr>
              <a:t>측정</a:t>
            </a:r>
            <a:endParaRPr sz="2000" dirty="0">
              <a:latin typeface="G마켓 산스 Light" panose="02000000000000000000" pitchFamily="50" charset="-127"/>
              <a:cs typeface="Noto Sans KR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BE04FE-B70E-9426-9799-90B27F7400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925" y="191668"/>
            <a:ext cx="6289040" cy="8395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27075">
              <a:lnSpc>
                <a:spcPct val="100000"/>
              </a:lnSpc>
              <a:tabLst>
                <a:tab pos="117665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12.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측정에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대한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기본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정보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50800" marR="106680" algn="just">
              <a:lnSpc>
                <a:spcPct val="159300"/>
              </a:lnSpc>
              <a:spcBef>
                <a:spcPts val="5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적절한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전압과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주파수로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전류를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인가하여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식으로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CC-4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에서</a:t>
            </a:r>
            <a:r>
              <a:rPr sz="1400" b="1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주파수는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범위에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다르며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1kHz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12kHz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까지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다양할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전압은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라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달라집니다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결과는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액체의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염분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농도를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간접적으로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클수록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(KCl,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NaCl)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의존성은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</a:t>
            </a:r>
            <a:r>
              <a:rPr sz="1400" spc="-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든</a:t>
            </a:r>
            <a:r>
              <a:rPr sz="1400" spc="3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적용되는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아닙니다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어떤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초과하면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감소하기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시작합니다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50800" marR="106680" algn="just">
              <a:lnSpc>
                <a:spcPct val="1593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결과에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큰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미치며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상승함에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증가합니다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50800" marR="4318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표면과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사이의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거리는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결정적인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값은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정확도에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큰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3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=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0.05c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-.1</a:t>
            </a:r>
            <a:r>
              <a:rPr sz="1350" spc="30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~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1.500c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-.1</a:t>
            </a:r>
            <a:r>
              <a:rPr sz="1350" spc="30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측정값에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도입된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곱하고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(μS/cm</a:t>
            </a:r>
            <a:r>
              <a:rPr sz="1400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mS/cm)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축약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(μS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mS)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전도도는</a:t>
            </a:r>
            <a:r>
              <a:rPr sz="1400" b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온도와</a:t>
            </a:r>
            <a:r>
              <a:rPr sz="1400" b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염 분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농도에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영향을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받습니다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비교할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있도록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84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해당하는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값으로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카운트되며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온도에서의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서는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보정이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사용되며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이는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현재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α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계수를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고려한다는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의미합니다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25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얼마나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변하는지를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나타냅니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α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일정하며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2%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/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4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대부분의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염분과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가까운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예를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30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84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이르는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액체에서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총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x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%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=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10%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50800" marR="10795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이루어지며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변경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사항은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반영됩니다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항상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선형성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달라지는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특정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오차가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것으로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간주해야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오차는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받는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α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달라집니다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1B01E1C-8946-CBCD-2BAF-155098DD8C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9975" cy="984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36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894080">
              <a:lnSpc>
                <a:spcPct val="100000"/>
              </a:lnSpc>
              <a:tabLst>
                <a:tab pos="134429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13.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전도성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유지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762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권장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범위는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÷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00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mS/cm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거의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모든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유형의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충분합니다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금속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용이하고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플라스틱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본체는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내구성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보장합니다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algn="just">
              <a:lnSpc>
                <a:spcPct val="1606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상수의</a:t>
            </a:r>
            <a:r>
              <a:rPr sz="1400" b="1" spc="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값은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표면의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크기와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</a:t>
            </a:r>
            <a:r>
              <a:rPr sz="1400" b="1" spc="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사이의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거리에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따라</a:t>
            </a:r>
            <a:r>
              <a:rPr sz="1400" b="1" spc="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달라집니다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사용자가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셀을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깨끗하게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유지하면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상수는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변하지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않습니다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그러나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표면이</a:t>
            </a:r>
            <a:r>
              <a:rPr sz="1400" b="1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오염된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경우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에는</a:t>
            </a:r>
            <a:r>
              <a:rPr sz="1400" b="1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변경될</a:t>
            </a:r>
            <a:r>
              <a:rPr sz="1400" b="1" spc="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</a:t>
            </a:r>
            <a:r>
              <a:rPr sz="1400" b="1" spc="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있습니다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맑은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물에서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전도도를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내부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수로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정확하게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헹궈야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침전물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오일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그리스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함량이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액체에서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 하는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설명서에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과정을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조정해야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백금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기계적으로</a:t>
            </a:r>
            <a:r>
              <a:rPr sz="1400" b="1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세척하면</a:t>
            </a:r>
            <a:r>
              <a:rPr sz="1400" b="1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백금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층이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벗겨져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저하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6350" algn="just">
              <a:lnSpc>
                <a:spcPct val="1593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안정성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초래할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있으므로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기계적으로</a:t>
            </a:r>
            <a:r>
              <a:rPr sz="1400" b="1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세척해서 는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안</a:t>
            </a:r>
            <a:r>
              <a:rPr sz="1400" b="1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됩니다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오일과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침전물이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많은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백금이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오염되어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불가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능해지고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돌이킬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7620" algn="just">
              <a:lnSpc>
                <a:spcPct val="159300"/>
              </a:lnSpc>
            </a:pP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안정적인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측정값을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얻으려면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측정하기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담그는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특히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중요합니다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관리는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정확하게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헹구는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것으로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6985" algn="just">
              <a:lnSpc>
                <a:spcPct val="159300"/>
              </a:lnSpc>
            </a:pP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액체에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지방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함량이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아세톤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클로로포름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테트라하이드로푸란 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세제에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6985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깨진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유리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변화가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심하고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판독값이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불안정하며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위치에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따른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의존성이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증가하므로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얻으려면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가득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포함되지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않도록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담가야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방법은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담그고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수직으로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몇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움직여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상단에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구멍을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통해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기포를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제거하는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것입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기포를 제거하기 어려운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 장력을 낮추고 기포가 세포벽이나 전극 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면에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달라붙지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않도록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세척액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혼합물에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</a:t>
            </a:r>
            <a:r>
              <a:rPr sz="1400" spc="-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정확하게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D7F0A17-4A9F-6B20-9BD7-CF0F76FC97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24</a:t>
            </a:fld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525" y="191668"/>
            <a:ext cx="6430010" cy="6964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03935">
              <a:lnSpc>
                <a:spcPct val="100000"/>
              </a:lnSpc>
              <a:tabLst>
                <a:tab pos="145351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76200" marR="69215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모든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특징은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디스플레이에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표시하기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곱합니다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크기와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</a:t>
            </a:r>
            <a:r>
              <a:rPr sz="1400" spc="-3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극</a:t>
            </a:r>
            <a:r>
              <a:rPr sz="1400" spc="3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거리에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라집니다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깨끗하게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유지하면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상수는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변하지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오염된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변경됩니다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 marR="69215" algn="just">
              <a:lnSpc>
                <a:spcPct val="159300"/>
              </a:lnSpc>
            </a:pP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보정은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없이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제조업체에서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제공한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입력하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거나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종류의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권장합니다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전도도가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알려진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결정하여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 marR="68580" algn="just">
              <a:lnSpc>
                <a:spcPts val="2730"/>
              </a:lnSpc>
              <a:spcBef>
                <a:spcPts val="215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b="1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상수는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셀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제조업체에서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정확하게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결정하며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이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값을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사용하는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것이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가장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신뢰할</a:t>
            </a:r>
            <a:r>
              <a:rPr sz="1400" b="1" spc="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있습니다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 marR="217170" algn="just">
              <a:lnSpc>
                <a:spcPts val="273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사용자가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캘리브레이션을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수행하는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경우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신선하고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정확하게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준비된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표준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용액이</a:t>
            </a:r>
            <a:r>
              <a:rPr sz="1400" b="1" spc="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필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요합니다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또한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350" b="1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b="1" spc="405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로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정확하게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조절이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되어야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합니다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b="1" spc="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이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조건이</a:t>
            </a:r>
            <a:r>
              <a:rPr sz="1400" b="1" spc="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유지되지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않으면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캘리브레이션에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오류가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발생할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있습니다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14.1.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표준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솔루션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없이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캘리브레이션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솔루션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76200" marR="156845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않고도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위해서는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알아야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제조업체에서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제공하거나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CPC-41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보정하려면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7574216"/>
            <a:ext cx="291465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241300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0159" y="7574216"/>
            <a:ext cx="2935605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앞서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소개한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93345">
              <a:lnSpc>
                <a:spcPct val="100000"/>
              </a:lnSpc>
              <a:spcBef>
                <a:spcPts val="113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025" y="8294661"/>
            <a:ext cx="711835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8970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	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3095" y="8294661"/>
            <a:ext cx="3051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0459" y="8650490"/>
            <a:ext cx="3098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3577" y="7600251"/>
            <a:ext cx="400811" cy="1645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9416" y="7858556"/>
            <a:ext cx="355090" cy="295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325" y="8217191"/>
            <a:ext cx="359663" cy="3002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7033" y="8217191"/>
            <a:ext cx="359663" cy="30022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9325" y="8577465"/>
            <a:ext cx="355090" cy="295655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2C00492E-A14A-BF32-B4F3-C9074BC855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25</a:t>
            </a:fld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835" y="191668"/>
            <a:ext cx="4356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39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643839"/>
            <a:ext cx="1974043" cy="1609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8190" y="2309139"/>
            <a:ext cx="692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12.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76F736-0DDA-B76C-2912-29025B3A4E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26</a:t>
            </a:fld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255" y="191668"/>
            <a:ext cx="6433185" cy="687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50875" lvl="1" indent="-447675">
              <a:lnSpc>
                <a:spcPct val="100000"/>
              </a:lnSpc>
              <a:buFont typeface="Arial"/>
              <a:buAutoNum type="arabicPeriod" startAt="2"/>
              <a:tabLst>
                <a:tab pos="651510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표준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솔루션을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사용한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캘리브레이션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203835" marR="107314" indent="-90170" algn="just">
              <a:lnSpc>
                <a:spcPct val="159300"/>
              </a:lnSpc>
              <a:spcBef>
                <a:spcPts val="915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상수를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결정하기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자유롭게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값의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예상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가까운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표준값을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위해서는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고품질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사용해야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현재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4300" algn="just">
              <a:lnSpc>
                <a:spcPct val="100000"/>
              </a:lnSpc>
              <a:spcBef>
                <a:spcPts val="994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얻으려면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원칙을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준수해야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61035" marR="106680" indent="-228600">
              <a:lnSpc>
                <a:spcPct val="159300"/>
              </a:lnSpc>
              <a:buFont typeface="Arial"/>
              <a:buAutoNum type="arabicPeriod"/>
              <a:tabLst>
                <a:tab pos="661035" algn="l"/>
              </a:tabLst>
            </a:pP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온도는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기준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대부분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09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C)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같아야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하며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조절기를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60400" indent="-228600">
              <a:lnSpc>
                <a:spcPct val="100000"/>
              </a:lnSpc>
              <a:spcBef>
                <a:spcPts val="334"/>
              </a:spcBef>
              <a:buFont typeface="Arial"/>
              <a:buAutoNum type="arabicPeriod"/>
              <a:tabLst>
                <a:tab pos="6610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새로운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솔루션을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적용해야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60400" indent="-2286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6610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깨끗하고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공기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방울이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없어야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홀더에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넣어야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203835">
              <a:lnSpc>
                <a:spcPct val="100000"/>
              </a:lnSpc>
              <a:spcBef>
                <a:spcPts val="994"/>
              </a:spcBef>
            </a:pP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02995" lvl="2" indent="-899160">
              <a:lnSpc>
                <a:spcPct val="100000"/>
              </a:lnSpc>
              <a:buSzPct val="96551"/>
              <a:buFont typeface="Arial"/>
              <a:buAutoNum type="arabicPeriod"/>
              <a:tabLst>
                <a:tab pos="1102995" algn="l"/>
                <a:tab pos="1103630" algn="l"/>
              </a:tabLst>
            </a:pP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표준</a:t>
            </a:r>
            <a:r>
              <a:rPr sz="1450" b="1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솔루션</a:t>
            </a:r>
            <a:r>
              <a:rPr sz="1450" b="1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값</a:t>
            </a:r>
            <a:r>
              <a:rPr sz="145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입력</a:t>
            </a:r>
            <a:endParaRPr sz="14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lvl="2">
              <a:lnSpc>
                <a:spcPct val="100000"/>
              </a:lnSpc>
              <a:spcBef>
                <a:spcPts val="65"/>
              </a:spcBef>
              <a:buFont typeface="Arial"/>
              <a:buAutoNum type="arabicPeriod"/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203835">
              <a:lnSpc>
                <a:spcPct val="100000"/>
              </a:lnSpc>
            </a:pP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솔루</a:t>
            </a:r>
            <a:r>
              <a:rPr lang="ko-KR" altLang="en-US"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98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6.2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2905" marR="99060" lvl="3" indent="-179705">
              <a:lnSpc>
                <a:spcPts val="2790"/>
              </a:lnSpc>
              <a:spcBef>
                <a:spcPts val="160"/>
              </a:spcBef>
              <a:buFont typeface="Times New Roman"/>
              <a:buChar char="-"/>
              <a:tabLst>
                <a:tab pos="382905" algn="l"/>
                <a:tab pos="2032000" algn="l"/>
                <a:tab pos="2776855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현재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13);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3540" marR="831215" lvl="3" indent="-180340">
              <a:lnSpc>
                <a:spcPct val="158000"/>
              </a:lnSpc>
              <a:spcBef>
                <a:spcPts val="175"/>
              </a:spcBef>
              <a:buFont typeface="Times New Roman"/>
              <a:buChar char="-"/>
              <a:tabLst>
                <a:tab pos="786765" algn="l"/>
                <a:tab pos="787400" algn="l"/>
                <a:tab pos="1244600" algn="l"/>
                <a:tab pos="4512945" algn="l"/>
              </a:tabLst>
            </a:pPr>
            <a:r>
              <a:rPr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	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솔루션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입력하고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르면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79" y="7778622"/>
            <a:ext cx="2038453" cy="1676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7855" y="9718230"/>
            <a:ext cx="646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13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1950" y="5651500"/>
            <a:ext cx="342900" cy="1569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8050" y="5956300"/>
            <a:ext cx="355090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160" y="6382029"/>
            <a:ext cx="359663" cy="3002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2423" y="6382029"/>
            <a:ext cx="359663" cy="3002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5467" y="6418224"/>
            <a:ext cx="355090" cy="295655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EA43F39-DC86-0A61-CDF7-56FC6BF3F5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27</a:t>
            </a:fld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155" y="191668"/>
            <a:ext cx="6343650" cy="3947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10919" lvl="2" indent="-895985" algn="just">
              <a:lnSpc>
                <a:spcPct val="100000"/>
              </a:lnSpc>
              <a:buSzPct val="96551"/>
              <a:buFont typeface="Arial"/>
              <a:buAutoNum type="arabicPeriod" startAt="2"/>
              <a:tabLst>
                <a:tab pos="1010919" algn="l"/>
              </a:tabLst>
            </a:pP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50" b="1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r>
              <a:rPr sz="1450" b="1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없이</a:t>
            </a:r>
            <a:r>
              <a:rPr sz="1450" b="1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endParaRPr sz="14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lvl="2">
              <a:lnSpc>
                <a:spcPct val="100000"/>
              </a:lnSpc>
              <a:spcBef>
                <a:spcPts val="85"/>
              </a:spcBef>
              <a:buFont typeface="Arial"/>
              <a:buAutoNum type="arabicPeriod" startAt="2"/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14935" marR="17780" indent="-90170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없이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교정을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처리해야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가져와야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제어할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2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69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보정하려면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단계를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따르세요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900" lvl="3" indent="-228600" algn="just">
              <a:lnSpc>
                <a:spcPct val="100000"/>
              </a:lnSpc>
              <a:spcBef>
                <a:spcPts val="985"/>
              </a:spcBef>
              <a:buFont typeface="Times New Roman"/>
              <a:buChar char="-"/>
              <a:tabLst>
                <a:tab pos="3435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3535" marR="106680" lvl="3" indent="-228600" algn="just">
              <a:lnSpc>
                <a:spcPts val="2680"/>
              </a:lnSpc>
              <a:spcBef>
                <a:spcPts val="235"/>
              </a:spcBef>
              <a:buFont typeface="Times New Roman"/>
              <a:buChar char="-"/>
              <a:tabLst>
                <a:tab pos="344805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14.2.1)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입력하고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양쪽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담그고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바닥과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벽에서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최소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1c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이상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떨어뜨려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놓습니다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용액으로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채워야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없어야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고르게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적셔져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있어야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900" lvl="3" indent="-228600" algn="just">
              <a:lnSpc>
                <a:spcPct val="100000"/>
              </a:lnSpc>
              <a:spcBef>
                <a:spcPts val="60"/>
              </a:spcBef>
              <a:buFont typeface="Times New Roman"/>
              <a:buChar char="-"/>
              <a:tabLst>
                <a:tab pos="3435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측정하고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650" spc="-75" baseline="1515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650" spc="-75" baseline="1515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650" spc="-240" baseline="1515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맞춥니다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4170" lvl="3" indent="-229870" algn="just">
              <a:lnSpc>
                <a:spcPct val="100000"/>
              </a:lnSpc>
              <a:spcBef>
                <a:spcPts val="635"/>
              </a:spcBef>
              <a:buFont typeface="Times New Roman"/>
              <a:buChar char="-"/>
              <a:tabLst>
                <a:tab pos="3448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3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 </a:t>
            </a:r>
            <a:r>
              <a:rPr lang="en-US" sz="1400" spc="3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6778485"/>
            <a:ext cx="2044244" cy="16811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025" y="6174879"/>
            <a:ext cx="8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8025" y="4478642"/>
            <a:ext cx="6211570" cy="193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화면에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CAL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(Rys.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1300" marR="5080" indent="-228600" algn="just">
              <a:lnSpc>
                <a:spcPct val="159300"/>
              </a:lnSpc>
              <a:spcBef>
                <a:spcPts val="7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spc="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 </a:t>
            </a:r>
            <a:r>
              <a:rPr sz="1400" spc="-2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안정화되면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P1</a:t>
            </a:r>
            <a:r>
              <a:rPr sz="1400" b="1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   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깜박이면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캘리브레이션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기록하는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동시에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측정값이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표준값으로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조정됩니다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표준값이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저장된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값과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다르거나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이를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인식하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못하거나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파손된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3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45795" algn="just">
              <a:lnSpc>
                <a:spcPct val="100000"/>
              </a:lnSpc>
              <a:spcBef>
                <a:spcPts val="894"/>
              </a:spcBef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025" y="8638806"/>
            <a:ext cx="3208655" cy="74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Rys.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보정되어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작동할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준비가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되었습니다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7151" y="4074223"/>
            <a:ext cx="342899" cy="2849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2784" y="4765890"/>
            <a:ext cx="342899" cy="2849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0110" y="5843422"/>
            <a:ext cx="321563" cy="1950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325" y="6132207"/>
            <a:ext cx="354965" cy="265302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B99EA334-5B3C-3599-B45E-18E8F65240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28</a:t>
            </a:fld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2379" y="2193798"/>
            <a:ext cx="360045" cy="570230"/>
            <a:chOff x="3802379" y="2193798"/>
            <a:chExt cx="36004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9454" y="2193798"/>
              <a:ext cx="99059" cy="266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2379" y="2463545"/>
              <a:ext cx="359663" cy="30022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7855" y="191668"/>
            <a:ext cx="333121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235">
              <a:lnSpc>
                <a:spcPct val="100000"/>
              </a:lnSpc>
              <a:tabLst>
                <a:tab pos="1001394" algn="l"/>
              </a:tabLst>
            </a:pPr>
            <a:r>
              <a:rPr sz="1400" b="1" i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14.2.3.</a:t>
            </a:r>
            <a:r>
              <a:rPr sz="1400" b="1" i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수동</a:t>
            </a:r>
            <a:r>
              <a:rPr sz="1450" b="1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50" b="1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보정을 </a:t>
            </a:r>
            <a:r>
              <a:rPr sz="145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통한</a:t>
            </a:r>
            <a:r>
              <a:rPr sz="1450" b="1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5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endParaRPr sz="14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보정하려면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6079" y="7088111"/>
            <a:ext cx="2044244" cy="16811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84266" y="4528464"/>
            <a:ext cx="14357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125" y="1581683"/>
            <a:ext cx="6415405" cy="3936334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34060" indent="-633095">
              <a:lnSpc>
                <a:spcPct val="100000"/>
              </a:lnSpc>
              <a:spcBef>
                <a:spcPts val="1075"/>
              </a:spcBef>
              <a:buFont typeface="Times New Roman"/>
              <a:buChar char="-"/>
              <a:tabLst>
                <a:tab pos="734060" algn="l"/>
                <a:tab pos="735330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29565" indent="-228600">
              <a:lnSpc>
                <a:spcPct val="100000"/>
              </a:lnSpc>
              <a:spcBef>
                <a:spcPts val="969"/>
              </a:spcBef>
              <a:buFont typeface="Times New Roman"/>
              <a:buChar char="-"/>
              <a:tabLst>
                <a:tab pos="329565" algn="l"/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솔루션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14.2.1);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-"/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29565" indent="-228600">
              <a:lnSpc>
                <a:spcPct val="100000"/>
              </a:lnSpc>
              <a:buFont typeface="Times New Roman"/>
              <a:buChar char="-"/>
              <a:tabLst>
                <a:tab pos="329565" algn="l"/>
                <a:tab pos="330835" algn="l"/>
                <a:tab pos="356044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사라짐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9235" algn="just">
              <a:lnSpc>
                <a:spcPct val="100000"/>
              </a:lnSpc>
              <a:buFont typeface="Times New Roman"/>
              <a:buChar char="-"/>
              <a:tabLst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입력하고</a:t>
            </a:r>
            <a:r>
              <a:rPr sz="1400" spc="4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  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marR="119380" indent="-228600" algn="just">
              <a:lnSpc>
                <a:spcPts val="2680"/>
              </a:lnSpc>
              <a:spcBef>
                <a:spcPts val="235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담그고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용기의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바닥과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벽에서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최소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1cm</a:t>
            </a:r>
            <a:r>
              <a:rPr sz="1400" spc="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이상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떨어뜨려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놓습니다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용액으로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채워야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하며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없어야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하고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표면이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고르게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젖어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9235" algn="just">
              <a:lnSpc>
                <a:spcPct val="100000"/>
              </a:lnSpc>
              <a:spcBef>
                <a:spcPts val="680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온도계로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샘플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800" spc="-37" baseline="1388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800" spc="-37" baseline="1388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800" spc="-104" baseline="1388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맞춥니다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marR="1922780" indent="-228600" algn="just">
              <a:lnSpc>
                <a:spcPts val="2700"/>
              </a:lnSpc>
              <a:spcBef>
                <a:spcPts val="250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화면에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CAL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9235" algn="just">
              <a:lnSpc>
                <a:spcPct val="100000"/>
              </a:lnSpc>
              <a:spcBef>
                <a:spcPts val="815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안정화되면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P1</a:t>
            </a:r>
            <a:r>
              <a:rPr sz="1400" b="1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634" y="5221198"/>
            <a:ext cx="1645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625" y="5561114"/>
            <a:ext cx="59829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깜박이면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캘리브레이션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기록하는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동시에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측정값이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표준값으로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>
              <a:lnSpc>
                <a:spcPct val="159300"/>
              </a:lnSpc>
              <a:tabLst>
                <a:tab pos="3623945" algn="l"/>
              </a:tabLst>
            </a:pP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조정됩니다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표준값이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저장된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다르거나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인식하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못하거나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파손된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894"/>
              </a:spcBef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025" y="6567957"/>
            <a:ext cx="8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4220" y="8377795"/>
            <a:ext cx="3208655" cy="78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보정되어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작동할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준비가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되었습니다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325" y="1632407"/>
            <a:ext cx="355090" cy="2956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3541" y="2727223"/>
            <a:ext cx="359663" cy="3002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04091" y="4466234"/>
            <a:ext cx="342899" cy="2849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2784" y="5158968"/>
            <a:ext cx="342899" cy="2849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0110" y="6236499"/>
            <a:ext cx="321563" cy="1950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9325" y="6525285"/>
            <a:ext cx="354965" cy="265302"/>
          </a:xfrm>
          <a:prstGeom prst="rect">
            <a:avLst/>
          </a:prstGeom>
        </p:spPr>
      </p:pic>
      <p:sp>
        <p:nvSpPr>
          <p:cNvPr id="19" name="object 2"/>
          <p:cNvSpPr txBox="1"/>
          <p:nvPr/>
        </p:nvSpPr>
        <p:spPr>
          <a:xfrm>
            <a:off x="703897" y="9329448"/>
            <a:ext cx="6148705" cy="476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080" indent="-360045">
              <a:lnSpc>
                <a:spcPct val="158000"/>
              </a:lnSpc>
              <a:spcBef>
                <a:spcPts val="95"/>
              </a:spcBef>
            </a:pP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</a:t>
            </a:r>
            <a:r>
              <a:rPr sz="10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0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담근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움직이면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제거될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0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0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쉽게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적시려면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담그고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세척액으로</a:t>
            </a:r>
            <a:r>
              <a:rPr sz="10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씻는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것보다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담그는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0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3462E9CB-380E-2B9A-7926-AAA969FFB6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29</a:t>
            </a:fld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9975" cy="939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13180">
              <a:lnSpc>
                <a:spcPct val="100000"/>
              </a:lnSpc>
              <a:tabLst>
                <a:tab pos="180975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미터의</a:t>
            </a:r>
            <a:r>
              <a:rPr sz="140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특성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6350" algn="just">
              <a:lnSpc>
                <a:spcPct val="159300"/>
              </a:lnSpc>
              <a:spcBef>
                <a:spcPts val="1165"/>
              </a:spcBef>
            </a:pP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CPC-4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</a:t>
            </a:r>
            <a:r>
              <a:rPr sz="1400" b="1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pH/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다양한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추가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제공하는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최신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세대의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속합니다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측정기는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반복성을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보장하며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사용이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간편합니다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터리와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현장에서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작업하고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실험실에서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세대의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요소는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공급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장치와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독립적으로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만들었으며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매우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낮은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전력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소비를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보장하여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개로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시간을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크게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연장했습니다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indent="1016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(mV),</a:t>
            </a:r>
            <a:r>
              <a:rPr sz="14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판독값이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표시되는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대형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맞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춤형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LC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D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장착되어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하우징으로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열악한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환경에서도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업이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가능합니다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크기와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무게가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최소화되어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특히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현장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편리합니다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411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의</a:t>
            </a:r>
            <a:r>
              <a:rPr sz="1400" b="1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같습니다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5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판독값의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정확도와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안정성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marR="158750" indent="-227965">
              <a:lnSpc>
                <a:spcPct val="158000"/>
              </a:lnSpc>
              <a:spcBef>
                <a:spcPts val="5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소켓을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분리하여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동시에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5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1~3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표준을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도입하여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9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세포의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가능성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비휘발성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파라미터를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69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Pt-1000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센서와의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협력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240665" marR="156845" indent="-227965">
              <a:lnSpc>
                <a:spcPct val="158000"/>
              </a:lnSpc>
              <a:spcBef>
                <a:spcPts val="105"/>
              </a:spcBef>
              <a:buFont typeface="Times New Roman"/>
              <a:buChar char="-"/>
              <a:tabLst>
                <a:tab pos="240665" algn="l"/>
                <a:tab pos="241300" algn="l"/>
                <a:tab pos="2433320" algn="l"/>
              </a:tabLst>
            </a:pPr>
            <a:r>
              <a:rPr sz="2100" spc="-179" baseline="396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배터리를</a:t>
            </a:r>
            <a:r>
              <a:rPr sz="2100" spc="-217" baseline="396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2100" spc="-179" baseline="396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역으로</a:t>
            </a:r>
            <a:r>
              <a:rPr sz="2100" spc="-209" baseline="3968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연결하여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발생하는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손상으로부터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보호하는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시스템과 배터리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정보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265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스위치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끄기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2501" y="8995105"/>
            <a:ext cx="300228" cy="15392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E8234C-A8D3-9E46-4087-AB4BDDB0FF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355" y="191668"/>
            <a:ext cx="6445885" cy="482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611630">
              <a:lnSpc>
                <a:spcPct val="100000"/>
              </a:lnSpc>
              <a:tabLst>
                <a:tab pos="206184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612775" lvl="1" indent="-447675">
              <a:lnSpc>
                <a:spcPct val="100000"/>
              </a:lnSpc>
              <a:buFont typeface="Arial"/>
              <a:buAutoNum type="arabicPeriod"/>
              <a:tabLst>
                <a:tab pos="613410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없이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lvl="1">
              <a:lnSpc>
                <a:spcPct val="100000"/>
              </a:lnSpc>
              <a:spcBef>
                <a:spcPts val="70"/>
              </a:spcBef>
              <a:buFont typeface="Arial"/>
              <a:buAutoNum type="arabicPeriod"/>
            </a:pPr>
            <a:endParaRPr sz="10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65735" marR="68580" indent="-90170">
              <a:lnSpc>
                <a:spcPct val="1448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 없이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이루어져야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2100" spc="-44" baseline="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2100" spc="-44" baseline="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2100" spc="-179" baseline="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가져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제어를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394335" lvl="2" indent="-229235">
              <a:lnSpc>
                <a:spcPct val="100000"/>
              </a:lnSpc>
              <a:spcBef>
                <a:spcPts val="985"/>
              </a:spcBef>
              <a:buFont typeface="Times New Roman"/>
              <a:buChar char="-"/>
              <a:tabLst>
                <a:tab pos="394335" algn="l"/>
                <a:tab pos="3956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커넥터에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94335">
              <a:lnSpc>
                <a:spcPct val="100000"/>
              </a:lnSpc>
              <a:spcBef>
                <a:spcPts val="1015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F1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를</a:t>
            </a:r>
            <a:r>
              <a:rPr sz="1400" b="1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각각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98830" lvl="2" indent="-633730">
              <a:lnSpc>
                <a:spcPct val="100000"/>
              </a:lnSpc>
              <a:spcBef>
                <a:spcPts val="1125"/>
              </a:spcBef>
              <a:buFont typeface="Times New Roman"/>
              <a:buChar char="-"/>
              <a:tabLst>
                <a:tab pos="798830" algn="l"/>
                <a:tab pos="800100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93700" lvl="2" indent="-228600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393700" algn="l"/>
                <a:tab pos="3943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94335" lvl="2" indent="-229235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94335" algn="l"/>
                <a:tab pos="3956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이전에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94335" marR="85090" lvl="2" indent="-228600">
              <a:lnSpc>
                <a:spcPts val="2680"/>
              </a:lnSpc>
              <a:spcBef>
                <a:spcPts val="85"/>
              </a:spcBef>
              <a:buFont typeface="Times New Roman"/>
              <a:buChar char="-"/>
              <a:tabLst>
                <a:tab pos="394335" algn="l"/>
                <a:tab pos="3956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양쪽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프로브를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용액에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넣고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전도도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셀이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벽과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바닥에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닿지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않도록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용액으로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채워야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하며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없어야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하고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표면이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고르게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적셔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9" y="6737070"/>
            <a:ext cx="2044244" cy="16811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025" y="5221172"/>
            <a:ext cx="3157220" cy="8229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3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져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있어야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30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25°C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올립니다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240665" algn="l"/>
                <a:tab pos="2419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16).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025" y="8676690"/>
            <a:ext cx="692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16.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325" y="3594100"/>
            <a:ext cx="355090" cy="2956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4355" y="9232900"/>
            <a:ext cx="6130290" cy="476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080" indent="-360045">
              <a:lnSpc>
                <a:spcPct val="158000"/>
              </a:lnSpc>
              <a:spcBef>
                <a:spcPts val="100"/>
              </a:spcBef>
            </a:pP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 -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담근</a:t>
            </a:r>
            <a:r>
              <a:rPr sz="10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움직이면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0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제거될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0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0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쉽게</a:t>
            </a:r>
            <a:r>
              <a:rPr sz="10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적시려면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담그고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세척액으로</a:t>
            </a:r>
            <a:r>
              <a:rPr sz="10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씻는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것보다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담그는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0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236230A-AA82-82FF-4A6D-9A53E67952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30</a:t>
            </a:fld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855" y="191668"/>
            <a:ext cx="6301740" cy="4101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235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15.2.</a:t>
            </a:r>
            <a:r>
              <a:rPr sz="1400" b="1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자동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보정을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통한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85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커넥터에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>
              <a:lnSpc>
                <a:spcPct val="100000"/>
              </a:lnSpc>
              <a:spcBef>
                <a:spcPts val="1015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F1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를</a:t>
            </a:r>
            <a:r>
              <a:rPr sz="1400" b="1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각각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35330" indent="-633730">
              <a:lnSpc>
                <a:spcPct val="100000"/>
              </a:lnSpc>
              <a:spcBef>
                <a:spcPts val="1125"/>
              </a:spcBef>
              <a:buFont typeface="Times New Roman"/>
              <a:buChar char="-"/>
              <a:tabLst>
                <a:tab pos="735330" algn="l"/>
                <a:tab pos="736600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30200" algn="l"/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1470" indent="-229870" algn="just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이전에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marR="5080" indent="-228600" algn="just">
              <a:lnSpc>
                <a:spcPts val="2680"/>
              </a:lnSpc>
              <a:spcBef>
                <a:spcPts val="240"/>
              </a:spcBef>
              <a:buFont typeface="Times New Roman"/>
              <a:buChar char="-"/>
              <a:tabLst>
                <a:tab pos="332105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양쪽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바닥에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닿지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않도록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용액으로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채워야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하며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없어야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하고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표면이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고르게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있어야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8600" algn="just">
              <a:lnSpc>
                <a:spcPct val="100000"/>
              </a:lnSpc>
              <a:spcBef>
                <a:spcPts val="65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기다렸다가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17).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9" y="4927892"/>
            <a:ext cx="2044244" cy="16811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025" y="6867512"/>
            <a:ext cx="6124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17.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4000500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초과하는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깜박이기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9702812"/>
            <a:ext cx="6148705" cy="476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080" indent="-360045">
              <a:lnSpc>
                <a:spcPct val="158000"/>
              </a:lnSpc>
              <a:spcBef>
                <a:spcPts val="100"/>
              </a:spcBef>
            </a:pP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</a:t>
            </a:r>
            <a:r>
              <a:rPr sz="10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0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담근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움직이면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제거될 수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0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0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 더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쉽게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적시려면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세척액을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넣고 담근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0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세척하는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것보다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담그는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0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325" y="2314244"/>
            <a:ext cx="355090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0849" y="7372248"/>
            <a:ext cx="99059" cy="266699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72199E9-5AE7-7B06-4F3A-487FCB9625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31</a:t>
            </a:fld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855" y="191668"/>
            <a:ext cx="6304280" cy="560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21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49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235" algn="just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15.3.</a:t>
            </a:r>
            <a:r>
              <a:rPr sz="1400" b="1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수동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02235" marR="86995" indent="-9017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실험실에서의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특히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조절기를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사용하거나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손상된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같이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안정적인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조건에서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이루어질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분리하면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보정으로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보정으로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8600" algn="just">
              <a:lnSpc>
                <a:spcPct val="100000"/>
              </a:lnSpc>
              <a:spcBef>
                <a:spcPts val="620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전도성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F1</a:t>
            </a:r>
            <a:r>
              <a:rPr sz="1400" b="1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커넥터에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8600" algn="just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34695" indent="-633095" algn="just">
              <a:lnSpc>
                <a:spcPct val="100000"/>
              </a:lnSpc>
              <a:spcBef>
                <a:spcPts val="1120"/>
              </a:spcBef>
              <a:buFont typeface="Times New Roman"/>
              <a:buChar char="-"/>
              <a:tabLst>
                <a:tab pos="734695" algn="l"/>
                <a:tab pos="735330" algn="l"/>
              </a:tabLst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절의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챕터에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이전에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90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온도계로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6.2.1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marR="5080" indent="-228600">
              <a:lnSpc>
                <a:spcPts val="2680"/>
              </a:lnSpc>
              <a:spcBef>
                <a:spcPts val="250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용액에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넣고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벽과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바닥에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닿지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않도록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셀은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시료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용액으로 채워야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표면이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고르게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적셔져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있어야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200" indent="-228600">
              <a:lnSpc>
                <a:spcPct val="100000"/>
              </a:lnSpc>
              <a:spcBef>
                <a:spcPts val="65"/>
              </a:spcBef>
              <a:buFont typeface="Times New Roman"/>
              <a:buChar char="-"/>
              <a:tabLst>
                <a:tab pos="330200" algn="l"/>
                <a:tab pos="3308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18).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60" y="6243028"/>
            <a:ext cx="2038453" cy="1676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025" y="7897609"/>
            <a:ext cx="612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Pic. </a:t>
            </a:r>
            <a:r>
              <a:rPr sz="1400" spc="-25" dirty="0">
                <a:latin typeface="Arial"/>
                <a:cs typeface="Arial"/>
              </a:rPr>
              <a:t>18.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9514192"/>
            <a:ext cx="6148705" cy="476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marR="5080" indent="-360045">
              <a:lnSpc>
                <a:spcPct val="158000"/>
              </a:lnSpc>
              <a:spcBef>
                <a:spcPts val="100"/>
              </a:spcBef>
            </a:pP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</a:t>
            </a:r>
            <a:r>
              <a:rPr sz="10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0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담근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움직이면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기포가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제거될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0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0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쉽게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적시려면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담그고</a:t>
            </a:r>
            <a:r>
              <a:rPr sz="10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세척액으로</a:t>
            </a:r>
            <a:r>
              <a:rPr sz="10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씻는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것보다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증류수에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담그는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0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좋습니다</a:t>
            </a:r>
            <a:r>
              <a:rPr sz="10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0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689" y="3196907"/>
            <a:ext cx="355090" cy="295655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F65BA1-98F9-A4F9-DAA3-6AFF210F06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32</a:t>
            </a:fld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9925" y="806132"/>
            <a:ext cx="6291580" cy="2056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15.4.</a:t>
            </a:r>
            <a:r>
              <a:rPr sz="1400" b="1" spc="3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꿀의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50800" marR="4572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문헌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출처에서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제시된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-4</a:t>
            </a:r>
            <a:r>
              <a:rPr sz="1350" spc="254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S/cm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이며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이는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μS/cm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같다는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의미합니다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μS/cm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표시되면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2,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전도도를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판독값이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1,5mS/cm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이면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단위와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같습니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표에는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다양한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종류의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벌꿀에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일반적인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R="43180" algn="r">
              <a:lnSpc>
                <a:spcPct val="100000"/>
              </a:lnSpc>
              <a:spcBef>
                <a:spcPts val="31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9070" y="4308627"/>
            <a:ext cx="117475" cy="12065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01369" y="2915310"/>
          <a:ext cx="4502149" cy="1885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marL="8763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Honey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537210" indent="-793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G마켓 산스 Light" panose="02000000000000000000" pitchFamily="50" charset="-127"/>
                          <a:cs typeface="Noto Sans KR"/>
                        </a:rPr>
                        <a:t>전도도</a:t>
                      </a:r>
                      <a:r>
                        <a:rPr sz="1100" b="1" spc="25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S/cm</a:t>
                      </a:r>
                      <a:r>
                        <a:rPr sz="1050" b="1" baseline="27777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b="1" spc="-75" baseline="27777" dirty="0">
                          <a:latin typeface="Arial"/>
                          <a:cs typeface="Arial"/>
                        </a:rPr>
                        <a:t>4</a:t>
                      </a:r>
                      <a:endParaRPr sz="1050" baseline="27777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G마켓 산스 Light" panose="02000000000000000000" pitchFamily="50" charset="-127"/>
                          <a:cs typeface="Noto Sans KR"/>
                        </a:rPr>
                        <a:t>미터의</a:t>
                      </a:r>
                      <a:r>
                        <a:rPr sz="1100" b="1" spc="55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1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표시</a:t>
                      </a:r>
                      <a:endParaRPr sz="11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marL="85090" algn="ctr">
                        <a:lnSpc>
                          <a:spcPts val="1195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전나무</a:t>
                      </a:r>
                      <a:r>
                        <a:rPr sz="1100" spc="-114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50" dirty="0">
                          <a:latin typeface="G마켓 산스 Light" panose="02000000000000000000" pitchFamily="50" charset="-127"/>
                          <a:cs typeface="휴먼옛체"/>
                        </a:rPr>
                        <a:t>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19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&gt;10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119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&gt;1mS/cm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G마켓 산스 Light" panose="02000000000000000000" pitchFamily="50" charset="-127"/>
                          <a:cs typeface="휴먼옛체"/>
                        </a:rPr>
                        <a:t>초과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6995" algn="ctr">
                        <a:lnSpc>
                          <a:spcPts val="1195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잎</a:t>
                      </a:r>
                      <a:r>
                        <a:rPr sz="1100" spc="-130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35" dirty="0">
                          <a:latin typeface="G마켓 산스 Light" panose="02000000000000000000" pitchFamily="50" charset="-127"/>
                          <a:cs typeface="휴먼옛체"/>
                        </a:rPr>
                        <a:t>단물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ts val="119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~9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19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~900μS/cm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3820" algn="ctr">
                        <a:lnSpc>
                          <a:spcPts val="1195"/>
                        </a:lnSpc>
                      </a:pPr>
                      <a:r>
                        <a:rPr sz="1100" spc="-100" dirty="0">
                          <a:latin typeface="G마켓 산스 Light" panose="02000000000000000000" pitchFamily="50" charset="-127"/>
                          <a:cs typeface="휴먼옛체"/>
                        </a:rPr>
                        <a:t>허니듀</a:t>
                      </a:r>
                      <a:r>
                        <a:rPr sz="1100" spc="-145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25" dirty="0">
                          <a:latin typeface="G마켓 산스 Light" panose="02000000000000000000" pitchFamily="50" charset="-127"/>
                          <a:cs typeface="휴먼옛체"/>
                        </a:rPr>
                        <a:t>커넥타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ts val="119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~8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119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~800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4455" algn="ctr">
                        <a:lnSpc>
                          <a:spcPts val="1195"/>
                        </a:lnSpc>
                      </a:pPr>
                      <a:r>
                        <a:rPr sz="1100" spc="-25" dirty="0">
                          <a:latin typeface="G마켓 산스 Light" panose="02000000000000000000" pitchFamily="50" charset="-127"/>
                          <a:cs typeface="휴먼옛체"/>
                        </a:rPr>
                        <a:t>밤꿀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ts val="119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&gt;10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119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&gt;1mS/cm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G마켓 산스 Light" panose="02000000000000000000" pitchFamily="50" charset="-127"/>
                          <a:cs typeface="휴먼옛체"/>
                        </a:rPr>
                        <a:t>초과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6360" algn="ctr">
                        <a:lnSpc>
                          <a:spcPts val="1195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린든</a:t>
                      </a:r>
                      <a:r>
                        <a:rPr sz="1100" spc="-125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50" dirty="0">
                          <a:latin typeface="G마켓 산스 Light" panose="02000000000000000000" pitchFamily="50" charset="-127"/>
                          <a:cs typeface="휴먼옛체"/>
                        </a:rPr>
                        <a:t>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ts val="119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6,8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7,8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680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780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6360" algn="ctr">
                        <a:lnSpc>
                          <a:spcPts val="1195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히스</a:t>
                      </a:r>
                      <a:r>
                        <a:rPr sz="1100" spc="-125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50" dirty="0">
                          <a:latin typeface="G마켓 산스 Light" panose="02000000000000000000" pitchFamily="50" charset="-127"/>
                          <a:cs typeface="휴먼옛체"/>
                        </a:rPr>
                        <a:t>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ts val="119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2,9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8,0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290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800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6360" algn="ctr">
                        <a:lnSpc>
                          <a:spcPts val="1195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황</a:t>
                      </a:r>
                      <a:r>
                        <a:rPr sz="1100" spc="-125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막대</a:t>
                      </a:r>
                      <a:r>
                        <a:rPr sz="1100" spc="-120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50" dirty="0">
                          <a:latin typeface="G마켓 산스 Light" panose="02000000000000000000" pitchFamily="50" charset="-127"/>
                          <a:cs typeface="휴먼옛체"/>
                        </a:rPr>
                        <a:t>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19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~5,8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119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~580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86360" algn="ctr">
                        <a:lnSpc>
                          <a:spcPts val="1195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메밀</a:t>
                      </a:r>
                      <a:r>
                        <a:rPr sz="1100" spc="-125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50" dirty="0">
                          <a:latin typeface="G마켓 산스 Light" panose="02000000000000000000" pitchFamily="50" charset="-127"/>
                          <a:cs typeface="휴먼옛체"/>
                        </a:rPr>
                        <a:t>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19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~4,9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19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~490μS/cm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86360" algn="ctr">
                        <a:lnSpc>
                          <a:spcPts val="1190"/>
                        </a:lnSpc>
                      </a:pPr>
                      <a:r>
                        <a:rPr sz="1100" spc="-95" dirty="0">
                          <a:latin typeface="G마켓 산스 Light" panose="02000000000000000000" pitchFamily="50" charset="-127"/>
                          <a:cs typeface="휴먼옛체"/>
                        </a:rPr>
                        <a:t>보리지</a:t>
                      </a:r>
                      <a:r>
                        <a:rPr sz="1100" spc="-114" dirty="0">
                          <a:latin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100" spc="-50" dirty="0">
                          <a:latin typeface="G마켓 산스 Light" panose="02000000000000000000" pitchFamily="50" charset="-127"/>
                          <a:cs typeface="휴먼옛체"/>
                        </a:rPr>
                        <a:t>꿀</a:t>
                      </a:r>
                      <a:endParaRPr sz="1100" dirty="0">
                        <a:latin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~1,27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~127μS/cm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8025" y="5091772"/>
            <a:ext cx="6213475" cy="134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15.5.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준비</a:t>
            </a:r>
            <a:r>
              <a:rPr sz="1400" b="1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샘플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 algn="just">
              <a:lnSpc>
                <a:spcPct val="158000"/>
              </a:lnSpc>
              <a:spcBef>
                <a:spcPts val="715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꿀의 밀도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때문에 측정을 위해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 용액을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준비해야합니다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이를 위해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증류수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50ml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12g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희석합니다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그런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28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옆의</a:t>
            </a:r>
            <a:r>
              <a:rPr sz="1400" spc="26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점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15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2831" y="5849810"/>
            <a:ext cx="350519" cy="1981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1473" y="5805360"/>
            <a:ext cx="353567" cy="31241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5740611-FC79-F329-C3CC-F395A7ADE1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33</a:t>
            </a:fld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155" y="191668"/>
            <a:ext cx="6316345" cy="509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407160">
              <a:lnSpc>
                <a:spcPct val="100000"/>
              </a:lnSpc>
              <a:tabLst>
                <a:tab pos="185737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16.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염도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및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14935" marR="6858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자연수에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용해된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염분과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미네랄은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원칙적으로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용해된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물질의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양에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비례하는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영향을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의존성을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특정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(g/l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%)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결정하거나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TDS(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총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용존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고형물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결정할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수신된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항상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근사치이며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방법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달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라집니다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대부분의 염도계에서는 용액의 전도도와 염도 사이의 의존성이 전체 측정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범위에서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선형이라는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단순화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방식이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일반적으로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계수가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사용되며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(mS/cm)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곱하고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g/l(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예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2mS/cm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1g/l)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수신됩니다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실제로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사이의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의존성은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선형적이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않으며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는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33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Cl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실제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의존성과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0.5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보여줍니다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비교를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농도가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높을수록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상당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오차가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발생한다는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5400" algn="just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6980" y="6110795"/>
          <a:ext cx="5067934" cy="1732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전도도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(mS/cm)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54305" indent="-33655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실제</a:t>
                      </a:r>
                      <a:r>
                        <a:rPr sz="1400" b="1" spc="40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spc="-50" dirty="0">
                          <a:latin typeface="G마켓 산스 Light" panose="02000000000000000000" pitchFamily="50" charset="-127"/>
                          <a:cs typeface="Noto Sans KR"/>
                        </a:rPr>
                        <a:t>염 </a:t>
                      </a:r>
                      <a:r>
                        <a:rPr sz="1400" b="1" spc="-10" dirty="0">
                          <a:latin typeface="G마켓 산스 Light" panose="02000000000000000000" pitchFamily="50" charset="-127"/>
                          <a:cs typeface="Noto Sans KR"/>
                        </a:rPr>
                        <a:t>도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(g/l)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191135" indent="-161290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염도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(g/l)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계수</a:t>
                      </a:r>
                      <a:r>
                        <a:rPr sz="1400" b="1" spc="70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0.5</a:t>
                      </a: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로</a:t>
                      </a:r>
                      <a:r>
                        <a:rPr sz="1400" b="1" spc="55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계산됨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127635" indent="-247650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계수</a:t>
                      </a:r>
                      <a:r>
                        <a:rPr sz="1400" b="1" spc="65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0.5</a:t>
                      </a: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를</a:t>
                      </a:r>
                      <a:r>
                        <a:rPr sz="1400" b="1" spc="65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사용 </a:t>
                      </a: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한</a:t>
                      </a:r>
                      <a:r>
                        <a:rPr sz="1400" b="1" spc="60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spc="-10" dirty="0">
                          <a:latin typeface="G마켓 산스 Light" panose="02000000000000000000" pitchFamily="50" charset="-127"/>
                          <a:cs typeface="Noto Sans KR"/>
                        </a:rPr>
                        <a:t>오류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(%)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R="42545" algn="ctr">
                        <a:lnSpc>
                          <a:spcPts val="157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7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0.495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57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157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0.01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R="42545" algn="ctr">
                        <a:lnSpc>
                          <a:spcPts val="153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1.006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153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0.60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R="42545" algn="ctr">
                        <a:lnSpc>
                          <a:spcPts val="153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4.00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1.976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153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1.21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R="45085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5.400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153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7.40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45085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18.174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15.000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153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17.46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08025" y="8135492"/>
            <a:ext cx="6147435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411</a:t>
            </a:r>
            <a:r>
              <a:rPr sz="1400" b="1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마이크로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컨트롤러는</a:t>
            </a:r>
            <a:r>
              <a:rPr sz="1400" b="1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전도도와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염도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사이의</a:t>
            </a:r>
            <a:r>
              <a:rPr sz="1400" b="1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실제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의존성을</a:t>
            </a:r>
            <a:r>
              <a:rPr sz="1400" b="1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고려하여</a:t>
            </a:r>
            <a:r>
              <a:rPr sz="1400" b="1" spc="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오차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를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크게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줄입니다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6154FB2-C596-44E8-06EC-95D2C610DA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34</a:t>
            </a:fld>
            <a:endParaRPr lang="ko-KR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655" y="191668"/>
            <a:ext cx="6389370" cy="588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25475" lvl="1" indent="-447675">
              <a:lnSpc>
                <a:spcPct val="100000"/>
              </a:lnSpc>
              <a:buFont typeface="Arial"/>
              <a:buAutoNum type="arabicPeriod"/>
              <a:tabLst>
                <a:tab pos="626110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염도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측정은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함량으로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변환합니다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78435">
              <a:lnSpc>
                <a:spcPct val="100000"/>
              </a:lnSpc>
              <a:spcBef>
                <a:spcPts val="88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함량으로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방법으로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07034" lvl="2" indent="-229235">
              <a:lnSpc>
                <a:spcPct val="100000"/>
              </a:lnSpc>
              <a:spcBef>
                <a:spcPts val="1000"/>
              </a:spcBef>
              <a:buFont typeface="Times New Roman"/>
              <a:buChar char="-"/>
              <a:tabLst>
                <a:tab pos="407034" algn="l"/>
                <a:tab pos="4083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섹션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07034" lvl="2" indent="-229235">
              <a:lnSpc>
                <a:spcPct val="100000"/>
              </a:lnSpc>
              <a:spcBef>
                <a:spcPts val="969"/>
              </a:spcBef>
              <a:buFont typeface="Times New Roman"/>
              <a:buChar char="-"/>
              <a:tabLst>
                <a:tab pos="407034" algn="l"/>
                <a:tab pos="4083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(15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07034" lvl="2" indent="-229235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407034" algn="l"/>
                <a:tab pos="4083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880"/>
              </a:spcBef>
              <a:tabLst>
                <a:tab pos="899160" algn="l"/>
                <a:tab pos="266255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옆에</a:t>
            </a:r>
            <a:r>
              <a:rPr lang="en-US"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차례로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78435">
              <a:lnSpc>
                <a:spcPct val="100000"/>
              </a:lnSpc>
              <a:spcBef>
                <a:spcPts val="92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16.2.</a:t>
            </a:r>
            <a:r>
              <a:rPr sz="1400" b="1" spc="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로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변환하여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염도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78435" marR="81280" indent="-9017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총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용존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고형물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(TDS)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함량을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간단하게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측정할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산에는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사용됩니다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(W</a:t>
            </a:r>
            <a:r>
              <a:rPr sz="1350" spc="-89" baseline="-123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350" spc="262" baseline="-123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=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0.5)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변환한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수행해야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49580" indent="-271145">
              <a:lnSpc>
                <a:spcPct val="100000"/>
              </a:lnSpc>
              <a:spcBef>
                <a:spcPts val="340"/>
              </a:spcBef>
              <a:buFont typeface="Arial"/>
              <a:buChar char="-"/>
              <a:tabLst>
                <a:tab pos="449580" algn="l"/>
                <a:tab pos="450215" algn="l"/>
              </a:tabLst>
            </a:pP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6.1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절에 따라 염도를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TDS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로 변환하는 측정 기능을 선택합니다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</a:t>
            </a:r>
          </a:p>
          <a:p>
            <a:pPr marL="449580" indent="-271145">
              <a:lnSpc>
                <a:spcPct val="100000"/>
              </a:lnSpc>
              <a:spcBef>
                <a:spcPts val="340"/>
              </a:spcBef>
              <a:buFont typeface="Arial"/>
              <a:buChar char="-"/>
              <a:tabLst>
                <a:tab pos="449580" algn="l"/>
                <a:tab pos="450215" algn="l"/>
              </a:tabLst>
            </a:pP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(15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07034" indent="-229235">
              <a:lnSpc>
                <a:spcPct val="100000"/>
              </a:lnSpc>
              <a:spcBef>
                <a:spcPts val="580"/>
              </a:spcBef>
              <a:buFont typeface="Arial"/>
              <a:buChar char="-"/>
              <a:tabLst>
                <a:tab pos="407034" algn="l"/>
                <a:tab pos="4083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865"/>
              </a:spcBef>
              <a:tabLst>
                <a:tab pos="899160" algn="l"/>
                <a:tab pos="261366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차례로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295" y="3005837"/>
            <a:ext cx="257555" cy="207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9863" y="6032500"/>
            <a:ext cx="208787" cy="207263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D341FA-088B-7C13-5A29-55CF4CD1B3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35</a:t>
            </a:fld>
            <a:endParaRPr lang="ko-K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835" y="191668"/>
            <a:ext cx="4356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55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6506" y="4584700"/>
            <a:ext cx="33902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2000" b="1" spc="-25" dirty="0">
                <a:latin typeface="Arial"/>
                <a:cs typeface="Arial"/>
              </a:rPr>
              <a:t>IV.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dirty="0">
                <a:latin typeface="G마켓 산스 Light" panose="02000000000000000000" pitchFamily="50" charset="-127"/>
                <a:cs typeface="Noto Sans KR"/>
              </a:rPr>
              <a:t>산화</a:t>
            </a:r>
            <a:r>
              <a:rPr sz="2000" b="1" spc="95" dirty="0">
                <a:latin typeface="G마켓 산스 Light" panose="02000000000000000000" pitchFamily="50" charset="-127"/>
                <a:cs typeface="Noto Sans KR"/>
              </a:rPr>
              <a:t> </a:t>
            </a:r>
            <a:r>
              <a:rPr sz="2000" b="1" dirty="0">
                <a:latin typeface="G마켓 산스 Light" panose="02000000000000000000" pitchFamily="50" charset="-127"/>
                <a:cs typeface="Noto Sans KR"/>
              </a:rPr>
              <a:t>환원</a:t>
            </a:r>
            <a:r>
              <a:rPr sz="2000" b="1" spc="100" dirty="0">
                <a:latin typeface="G마켓 산스 Light" panose="02000000000000000000" pitchFamily="50" charset="-127"/>
                <a:cs typeface="Noto Sans KR"/>
              </a:rPr>
              <a:t> </a:t>
            </a:r>
            <a:r>
              <a:rPr sz="2000" b="1" dirty="0" err="1">
                <a:latin typeface="G마켓 산스 Light" panose="02000000000000000000" pitchFamily="50" charset="-127"/>
                <a:cs typeface="Noto Sans KR"/>
              </a:rPr>
              <a:t>전위</a:t>
            </a:r>
            <a:r>
              <a:rPr sz="2000" b="1" spc="90" dirty="0">
                <a:latin typeface="G마켓 산스 Light" panose="02000000000000000000" pitchFamily="50" charset="-127"/>
                <a:cs typeface="Noto Sans KR"/>
              </a:rPr>
              <a:t> </a:t>
            </a:r>
            <a:r>
              <a:rPr sz="2000" b="1" spc="-25" dirty="0" err="1">
                <a:latin typeface="G마켓 산스 Light" panose="02000000000000000000" pitchFamily="50" charset="-127"/>
                <a:cs typeface="Noto Sans KR"/>
              </a:rPr>
              <a:t>측정</a:t>
            </a:r>
            <a:br>
              <a:rPr lang="en-US" sz="2000" b="1" spc="-25" dirty="0">
                <a:latin typeface="G마켓 산스 Light" panose="02000000000000000000" pitchFamily="50" charset="-127"/>
                <a:cs typeface="Noto Sans KR"/>
              </a:rPr>
            </a:br>
            <a:r>
              <a:rPr lang="en-US" sz="2000" b="1" spc="-25" dirty="0">
                <a:latin typeface="G마켓 산스 Light" panose="02000000000000000000" pitchFamily="50" charset="-127"/>
                <a:cs typeface="Noto Sans KR"/>
              </a:rPr>
              <a:t>(ORP</a:t>
            </a:r>
            <a:r>
              <a:rPr lang="ko-KR" altLang="en-US" sz="2000" b="1" spc="-25" dirty="0">
                <a:latin typeface="G마켓 산스 Light" panose="02000000000000000000" pitchFamily="50" charset="-127"/>
                <a:cs typeface="Noto Sans KR"/>
              </a:rPr>
              <a:t>센서가 있을 경우</a:t>
            </a:r>
            <a:r>
              <a:rPr lang="en-US" altLang="ko-KR" sz="2000" b="1" spc="-25" dirty="0">
                <a:latin typeface="G마켓 산스 Light" panose="02000000000000000000" pitchFamily="50" charset="-127"/>
                <a:cs typeface="Noto Sans KR"/>
              </a:rPr>
              <a:t>)</a:t>
            </a:r>
            <a:endParaRPr sz="2000" dirty="0">
              <a:latin typeface="G마켓 산스 Light" panose="02000000000000000000" pitchFamily="50" charset="-127"/>
              <a:cs typeface="Noto Sans KR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35D722-D9C1-021A-CD89-613870BDF8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36</a:t>
            </a:fld>
            <a:endParaRPr lang="ko-KR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9975" cy="344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57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83335">
              <a:lnSpc>
                <a:spcPct val="100000"/>
              </a:lnSpc>
              <a:tabLst>
                <a:tab pos="1732914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17.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산화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환원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 algn="just">
              <a:lnSpc>
                <a:spcPct val="159300"/>
              </a:lnSpc>
            </a:pP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CPC-4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</a:t>
            </a:r>
            <a:r>
              <a:rPr sz="1400" b="1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pH/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측정용으로도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설계되었습니다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조합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전극에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배치된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보정되지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반전극과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조합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반전극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차이를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측정하고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수소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관련된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필요한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수소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관련된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레독스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모드를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택한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판독이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가능합니다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(6.1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레독스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옆에는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9A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19B)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898201"/>
            <a:ext cx="1970071" cy="16049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40" y="3898201"/>
            <a:ext cx="1970071" cy="16049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3063" y="5481028"/>
            <a:ext cx="144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6758" y="5481028"/>
            <a:ext cx="144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025" y="6200368"/>
            <a:ext cx="646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25" y="7026402"/>
            <a:ext cx="614743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참고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수영장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물에서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측정하는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물의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따른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의존성이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강합니다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(pH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높을수록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낮아짐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CB247BF-2192-1976-180F-87E3F64F3B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37</a:t>
            </a:fld>
            <a:endParaRPr lang="ko-K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5000573"/>
            <a:ext cx="1975917" cy="16097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40479" y="5000578"/>
            <a:ext cx="1973580" cy="1607820"/>
            <a:chOff x="3840479" y="5000578"/>
            <a:chExt cx="1973580" cy="1607820"/>
          </a:xfrm>
        </p:grpSpPr>
        <p:sp>
          <p:nvSpPr>
            <p:cNvPr id="5" name="object 5"/>
            <p:cNvSpPr/>
            <p:nvPr/>
          </p:nvSpPr>
          <p:spPr>
            <a:xfrm>
              <a:off x="3852670" y="5012765"/>
              <a:ext cx="1948180" cy="1582420"/>
            </a:xfrm>
            <a:custGeom>
              <a:avLst/>
              <a:gdLst/>
              <a:ahLst/>
              <a:cxnLst/>
              <a:rect l="l" t="t" r="r" b="b"/>
              <a:pathLst>
                <a:path w="1948179" h="1582420">
                  <a:moveTo>
                    <a:pt x="1912619" y="1581911"/>
                  </a:moveTo>
                  <a:lnTo>
                    <a:pt x="33526" y="1581911"/>
                  </a:lnTo>
                  <a:lnTo>
                    <a:pt x="25907" y="1578863"/>
                  </a:lnTo>
                  <a:lnTo>
                    <a:pt x="0" y="1546859"/>
                  </a:lnTo>
                  <a:lnTo>
                    <a:pt x="0" y="35051"/>
                  </a:lnTo>
                  <a:lnTo>
                    <a:pt x="1523" y="27431"/>
                  </a:lnTo>
                  <a:lnTo>
                    <a:pt x="33526" y="1523"/>
                  </a:lnTo>
                  <a:lnTo>
                    <a:pt x="42670" y="0"/>
                  </a:lnTo>
                  <a:lnTo>
                    <a:pt x="1904999" y="0"/>
                  </a:lnTo>
                  <a:lnTo>
                    <a:pt x="1912619" y="1523"/>
                  </a:lnTo>
                  <a:lnTo>
                    <a:pt x="1947671" y="27431"/>
                  </a:lnTo>
                  <a:lnTo>
                    <a:pt x="1947671" y="1554479"/>
                  </a:lnTo>
                  <a:lnTo>
                    <a:pt x="1944622" y="1560574"/>
                  </a:lnTo>
                  <a:lnTo>
                    <a:pt x="1935478" y="1572766"/>
                  </a:lnTo>
                  <a:lnTo>
                    <a:pt x="1929383" y="1577338"/>
                  </a:lnTo>
                  <a:lnTo>
                    <a:pt x="1921763" y="1578863"/>
                  </a:lnTo>
                  <a:lnTo>
                    <a:pt x="1912619" y="158191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9" y="5000578"/>
              <a:ext cx="1973580" cy="1607820"/>
            </a:xfrm>
            <a:custGeom>
              <a:avLst/>
              <a:gdLst/>
              <a:ahLst/>
              <a:cxnLst/>
              <a:rect l="l" t="t" r="r" b="b"/>
              <a:pathLst>
                <a:path w="1973579" h="1607820">
                  <a:moveTo>
                    <a:pt x="1917192" y="1607819"/>
                  </a:moveTo>
                  <a:lnTo>
                    <a:pt x="54864" y="1607819"/>
                  </a:lnTo>
                  <a:lnTo>
                    <a:pt x="44196" y="1604772"/>
                  </a:lnTo>
                  <a:lnTo>
                    <a:pt x="15240" y="1594104"/>
                  </a:lnTo>
                  <a:lnTo>
                    <a:pt x="0" y="1559052"/>
                  </a:lnTo>
                  <a:lnTo>
                    <a:pt x="0" y="47244"/>
                  </a:lnTo>
                  <a:lnTo>
                    <a:pt x="1524" y="36576"/>
                  </a:lnTo>
                  <a:lnTo>
                    <a:pt x="4572" y="27432"/>
                  </a:lnTo>
                  <a:lnTo>
                    <a:pt x="9144" y="19812"/>
                  </a:lnTo>
                  <a:lnTo>
                    <a:pt x="16764" y="13716"/>
                  </a:lnTo>
                  <a:lnTo>
                    <a:pt x="24384" y="6096"/>
                  </a:lnTo>
                  <a:lnTo>
                    <a:pt x="35051" y="3048"/>
                  </a:lnTo>
                  <a:lnTo>
                    <a:pt x="44196" y="1524"/>
                  </a:lnTo>
                  <a:lnTo>
                    <a:pt x="54864" y="0"/>
                  </a:lnTo>
                  <a:lnTo>
                    <a:pt x="1917192" y="0"/>
                  </a:lnTo>
                  <a:lnTo>
                    <a:pt x="1927860" y="1524"/>
                  </a:lnTo>
                  <a:lnTo>
                    <a:pt x="1937004" y="3048"/>
                  </a:lnTo>
                  <a:lnTo>
                    <a:pt x="1946148" y="6096"/>
                  </a:lnTo>
                  <a:lnTo>
                    <a:pt x="1947672" y="7112"/>
                  </a:lnTo>
                  <a:lnTo>
                    <a:pt x="1947672" y="24384"/>
                  </a:lnTo>
                  <a:lnTo>
                    <a:pt x="47244" y="24384"/>
                  </a:lnTo>
                  <a:lnTo>
                    <a:pt x="41148" y="27432"/>
                  </a:lnTo>
                  <a:lnTo>
                    <a:pt x="36576" y="28955"/>
                  </a:lnTo>
                  <a:lnTo>
                    <a:pt x="32003" y="32003"/>
                  </a:lnTo>
                  <a:lnTo>
                    <a:pt x="28955" y="33528"/>
                  </a:lnTo>
                  <a:lnTo>
                    <a:pt x="27432" y="38100"/>
                  </a:lnTo>
                  <a:lnTo>
                    <a:pt x="24384" y="42672"/>
                  </a:lnTo>
                  <a:lnTo>
                    <a:pt x="24384" y="1563624"/>
                  </a:lnTo>
                  <a:lnTo>
                    <a:pt x="27432" y="1568196"/>
                  </a:lnTo>
                  <a:lnTo>
                    <a:pt x="28955" y="1571244"/>
                  </a:lnTo>
                  <a:lnTo>
                    <a:pt x="32003" y="1575816"/>
                  </a:lnTo>
                  <a:lnTo>
                    <a:pt x="36576" y="1577340"/>
                  </a:lnTo>
                  <a:lnTo>
                    <a:pt x="41148" y="1580388"/>
                  </a:lnTo>
                  <a:lnTo>
                    <a:pt x="47244" y="1581912"/>
                  </a:lnTo>
                  <a:lnTo>
                    <a:pt x="1963673" y="1581912"/>
                  </a:lnTo>
                  <a:lnTo>
                    <a:pt x="1937004" y="1603248"/>
                  </a:lnTo>
                  <a:lnTo>
                    <a:pt x="1927860" y="1604772"/>
                  </a:lnTo>
                  <a:lnTo>
                    <a:pt x="1917192" y="1607819"/>
                  </a:lnTo>
                  <a:close/>
                </a:path>
                <a:path w="1973579" h="1607820">
                  <a:moveTo>
                    <a:pt x="1963673" y="1581912"/>
                  </a:moveTo>
                  <a:lnTo>
                    <a:pt x="1923288" y="1581912"/>
                  </a:lnTo>
                  <a:lnTo>
                    <a:pt x="1930908" y="1580388"/>
                  </a:lnTo>
                  <a:lnTo>
                    <a:pt x="1935480" y="1577340"/>
                  </a:lnTo>
                  <a:lnTo>
                    <a:pt x="1938527" y="1575816"/>
                  </a:lnTo>
                  <a:lnTo>
                    <a:pt x="1946148" y="1568196"/>
                  </a:lnTo>
                  <a:lnTo>
                    <a:pt x="1947672" y="1563624"/>
                  </a:lnTo>
                  <a:lnTo>
                    <a:pt x="1947672" y="7112"/>
                  </a:lnTo>
                  <a:lnTo>
                    <a:pt x="1955292" y="12192"/>
                  </a:lnTo>
                  <a:lnTo>
                    <a:pt x="1967483" y="27432"/>
                  </a:lnTo>
                  <a:lnTo>
                    <a:pt x="1970532" y="36576"/>
                  </a:lnTo>
                  <a:lnTo>
                    <a:pt x="1973580" y="47244"/>
                  </a:lnTo>
                  <a:lnTo>
                    <a:pt x="1973580" y="1559052"/>
                  </a:lnTo>
                  <a:lnTo>
                    <a:pt x="1967483" y="1578863"/>
                  </a:lnTo>
                  <a:lnTo>
                    <a:pt x="1963673" y="1581912"/>
                  </a:lnTo>
                  <a:close/>
                </a:path>
                <a:path w="1973579" h="1607820">
                  <a:moveTo>
                    <a:pt x="1947672" y="42672"/>
                  </a:moveTo>
                  <a:lnTo>
                    <a:pt x="1946148" y="38100"/>
                  </a:lnTo>
                  <a:lnTo>
                    <a:pt x="1943100" y="33528"/>
                  </a:lnTo>
                  <a:lnTo>
                    <a:pt x="1940052" y="32003"/>
                  </a:lnTo>
                  <a:lnTo>
                    <a:pt x="1935480" y="28955"/>
                  </a:lnTo>
                  <a:lnTo>
                    <a:pt x="1930908" y="27432"/>
                  </a:lnTo>
                  <a:lnTo>
                    <a:pt x="1923288" y="24384"/>
                  </a:lnTo>
                  <a:lnTo>
                    <a:pt x="1947672" y="24384"/>
                  </a:lnTo>
                  <a:lnTo>
                    <a:pt x="1947672" y="4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582" y="6058229"/>
              <a:ext cx="161542" cy="3825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72683" y="5175833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20" h="102235">
                  <a:moveTo>
                    <a:pt x="57911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57911" y="102107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7462" y="5149925"/>
              <a:ext cx="92964" cy="146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02567" y="5149938"/>
              <a:ext cx="307975" cy="154940"/>
            </a:xfrm>
            <a:custGeom>
              <a:avLst/>
              <a:gdLst/>
              <a:ahLst/>
              <a:cxnLst/>
              <a:rect l="l" t="t" r="r" b="b"/>
              <a:pathLst>
                <a:path w="307975" h="154939">
                  <a:moveTo>
                    <a:pt x="198120" y="25908"/>
                  </a:moveTo>
                  <a:lnTo>
                    <a:pt x="141732" y="25908"/>
                  </a:lnTo>
                  <a:lnTo>
                    <a:pt x="141732" y="128016"/>
                  </a:lnTo>
                  <a:lnTo>
                    <a:pt x="198120" y="128016"/>
                  </a:lnTo>
                  <a:lnTo>
                    <a:pt x="198120" y="25908"/>
                  </a:lnTo>
                  <a:close/>
                </a:path>
                <a:path w="307975" h="154939">
                  <a:moveTo>
                    <a:pt x="307848" y="146050"/>
                  </a:moveTo>
                  <a:lnTo>
                    <a:pt x="294259" y="146050"/>
                  </a:lnTo>
                  <a:lnTo>
                    <a:pt x="294259" y="137160"/>
                  </a:lnTo>
                  <a:lnTo>
                    <a:pt x="53340" y="137160"/>
                  </a:lnTo>
                  <a:lnTo>
                    <a:pt x="53340" y="119380"/>
                  </a:lnTo>
                  <a:lnTo>
                    <a:pt x="53340" y="100330"/>
                  </a:lnTo>
                  <a:lnTo>
                    <a:pt x="18288" y="100330"/>
                  </a:lnTo>
                  <a:lnTo>
                    <a:pt x="18288" y="53340"/>
                  </a:lnTo>
                  <a:lnTo>
                    <a:pt x="53340" y="53340"/>
                  </a:lnTo>
                  <a:lnTo>
                    <a:pt x="53340" y="35560"/>
                  </a:lnTo>
                  <a:lnTo>
                    <a:pt x="53340" y="17780"/>
                  </a:lnTo>
                  <a:lnTo>
                    <a:pt x="298704" y="17780"/>
                  </a:lnTo>
                  <a:lnTo>
                    <a:pt x="298704" y="0"/>
                  </a:lnTo>
                  <a:lnTo>
                    <a:pt x="35052" y="0"/>
                  </a:lnTo>
                  <a:lnTo>
                    <a:pt x="35052" y="17780"/>
                  </a:lnTo>
                  <a:lnTo>
                    <a:pt x="35052" y="35560"/>
                  </a:lnTo>
                  <a:lnTo>
                    <a:pt x="0" y="35560"/>
                  </a:lnTo>
                  <a:lnTo>
                    <a:pt x="0" y="53340"/>
                  </a:lnTo>
                  <a:lnTo>
                    <a:pt x="0" y="100330"/>
                  </a:lnTo>
                  <a:lnTo>
                    <a:pt x="0" y="119380"/>
                  </a:lnTo>
                  <a:lnTo>
                    <a:pt x="35052" y="119380"/>
                  </a:lnTo>
                  <a:lnTo>
                    <a:pt x="35052" y="137160"/>
                  </a:lnTo>
                  <a:lnTo>
                    <a:pt x="35052" y="146050"/>
                  </a:lnTo>
                  <a:lnTo>
                    <a:pt x="35052" y="154940"/>
                  </a:lnTo>
                  <a:lnTo>
                    <a:pt x="307848" y="154940"/>
                  </a:lnTo>
                  <a:lnTo>
                    <a:pt x="307848" y="146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0995" y="5556833"/>
              <a:ext cx="71626" cy="265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6903" y="5200222"/>
              <a:ext cx="208788" cy="3368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4815" y="5127070"/>
              <a:ext cx="172720" cy="53975"/>
            </a:xfrm>
            <a:custGeom>
              <a:avLst/>
              <a:gdLst/>
              <a:ahLst/>
              <a:cxnLst/>
              <a:rect l="l" t="t" r="r" b="b"/>
              <a:pathLst>
                <a:path w="172720" h="53975">
                  <a:moveTo>
                    <a:pt x="146303" y="53848"/>
                  </a:moveTo>
                  <a:lnTo>
                    <a:pt x="25907" y="53848"/>
                  </a:lnTo>
                  <a:lnTo>
                    <a:pt x="25907" y="53340"/>
                  </a:lnTo>
                  <a:lnTo>
                    <a:pt x="15240" y="51815"/>
                  </a:lnTo>
                  <a:lnTo>
                    <a:pt x="6096" y="45720"/>
                  </a:lnTo>
                  <a:lnTo>
                    <a:pt x="1524" y="36576"/>
                  </a:lnTo>
                  <a:lnTo>
                    <a:pt x="0" y="27432"/>
                  </a:lnTo>
                  <a:lnTo>
                    <a:pt x="1524" y="16764"/>
                  </a:lnTo>
                  <a:lnTo>
                    <a:pt x="6096" y="9144"/>
                  </a:lnTo>
                  <a:lnTo>
                    <a:pt x="15240" y="3048"/>
                  </a:lnTo>
                  <a:lnTo>
                    <a:pt x="25907" y="0"/>
                  </a:lnTo>
                  <a:lnTo>
                    <a:pt x="25907" y="508"/>
                  </a:lnTo>
                  <a:lnTo>
                    <a:pt x="148082" y="508"/>
                  </a:lnTo>
                  <a:lnTo>
                    <a:pt x="156972" y="3048"/>
                  </a:lnTo>
                  <a:lnTo>
                    <a:pt x="166115" y="9144"/>
                  </a:lnTo>
                  <a:lnTo>
                    <a:pt x="170688" y="16764"/>
                  </a:lnTo>
                  <a:lnTo>
                    <a:pt x="172212" y="27432"/>
                  </a:lnTo>
                  <a:lnTo>
                    <a:pt x="170688" y="36576"/>
                  </a:lnTo>
                  <a:lnTo>
                    <a:pt x="166115" y="45720"/>
                  </a:lnTo>
                  <a:lnTo>
                    <a:pt x="156972" y="51815"/>
                  </a:lnTo>
                  <a:lnTo>
                    <a:pt x="146303" y="53340"/>
                  </a:lnTo>
                  <a:lnTo>
                    <a:pt x="146303" y="53848"/>
                  </a:lnTo>
                  <a:close/>
                </a:path>
                <a:path w="172720" h="53975">
                  <a:moveTo>
                    <a:pt x="148082" y="508"/>
                  </a:moveTo>
                  <a:lnTo>
                    <a:pt x="146303" y="508"/>
                  </a:lnTo>
                  <a:lnTo>
                    <a:pt x="146303" y="0"/>
                  </a:lnTo>
                  <a:lnTo>
                    <a:pt x="148082" y="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4379" y="5556833"/>
              <a:ext cx="71626" cy="2651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87227" y="5127078"/>
              <a:ext cx="228600" cy="767080"/>
            </a:xfrm>
            <a:custGeom>
              <a:avLst/>
              <a:gdLst/>
              <a:ahLst/>
              <a:cxnLst/>
              <a:rect l="l" t="t" r="r" b="b"/>
              <a:pathLst>
                <a:path w="228600" h="767079">
                  <a:moveTo>
                    <a:pt x="53340" y="315468"/>
                  </a:moveTo>
                  <a:lnTo>
                    <a:pt x="0" y="310896"/>
                  </a:lnTo>
                  <a:lnTo>
                    <a:pt x="1524" y="323088"/>
                  </a:lnTo>
                  <a:lnTo>
                    <a:pt x="7620" y="330708"/>
                  </a:lnTo>
                  <a:lnTo>
                    <a:pt x="15240" y="336804"/>
                  </a:lnTo>
                  <a:lnTo>
                    <a:pt x="25908" y="338328"/>
                  </a:lnTo>
                  <a:lnTo>
                    <a:pt x="35052" y="338328"/>
                  </a:lnTo>
                  <a:lnTo>
                    <a:pt x="44196" y="333756"/>
                  </a:lnTo>
                  <a:lnTo>
                    <a:pt x="50292" y="326136"/>
                  </a:lnTo>
                  <a:lnTo>
                    <a:pt x="53340" y="315468"/>
                  </a:lnTo>
                  <a:close/>
                </a:path>
                <a:path w="228600" h="767079">
                  <a:moveTo>
                    <a:pt x="71628" y="102108"/>
                  </a:moveTo>
                  <a:lnTo>
                    <a:pt x="70104" y="89916"/>
                  </a:lnTo>
                  <a:lnTo>
                    <a:pt x="64008" y="82296"/>
                  </a:lnTo>
                  <a:lnTo>
                    <a:pt x="56388" y="76200"/>
                  </a:lnTo>
                  <a:lnTo>
                    <a:pt x="47244" y="73152"/>
                  </a:lnTo>
                  <a:lnTo>
                    <a:pt x="36576" y="76200"/>
                  </a:lnTo>
                  <a:lnTo>
                    <a:pt x="27432" y="79248"/>
                  </a:lnTo>
                  <a:lnTo>
                    <a:pt x="21336" y="86868"/>
                  </a:lnTo>
                  <a:lnTo>
                    <a:pt x="18288" y="99060"/>
                  </a:lnTo>
                  <a:lnTo>
                    <a:pt x="0" y="310896"/>
                  </a:lnTo>
                  <a:lnTo>
                    <a:pt x="25908" y="312420"/>
                  </a:lnTo>
                  <a:lnTo>
                    <a:pt x="53340" y="315468"/>
                  </a:lnTo>
                  <a:lnTo>
                    <a:pt x="71628" y="102108"/>
                  </a:lnTo>
                  <a:close/>
                </a:path>
                <a:path w="228600" h="767079">
                  <a:moveTo>
                    <a:pt x="178308" y="740664"/>
                  </a:moveTo>
                  <a:lnTo>
                    <a:pt x="176784" y="729996"/>
                  </a:lnTo>
                  <a:lnTo>
                    <a:pt x="170688" y="722376"/>
                  </a:lnTo>
                  <a:lnTo>
                    <a:pt x="163068" y="716280"/>
                  </a:lnTo>
                  <a:lnTo>
                    <a:pt x="150876" y="714756"/>
                  </a:lnTo>
                  <a:lnTo>
                    <a:pt x="150876" y="714248"/>
                  </a:lnTo>
                  <a:lnTo>
                    <a:pt x="30480" y="714248"/>
                  </a:lnTo>
                  <a:lnTo>
                    <a:pt x="30480" y="714756"/>
                  </a:lnTo>
                  <a:lnTo>
                    <a:pt x="19812" y="716280"/>
                  </a:lnTo>
                  <a:lnTo>
                    <a:pt x="12192" y="722376"/>
                  </a:lnTo>
                  <a:lnTo>
                    <a:pt x="6096" y="729996"/>
                  </a:lnTo>
                  <a:lnTo>
                    <a:pt x="4572" y="740664"/>
                  </a:lnTo>
                  <a:lnTo>
                    <a:pt x="6096" y="751332"/>
                  </a:lnTo>
                  <a:lnTo>
                    <a:pt x="12192" y="758952"/>
                  </a:lnTo>
                  <a:lnTo>
                    <a:pt x="19812" y="765048"/>
                  </a:lnTo>
                  <a:lnTo>
                    <a:pt x="30480" y="766572"/>
                  </a:lnTo>
                  <a:lnTo>
                    <a:pt x="30480" y="766318"/>
                  </a:lnTo>
                  <a:lnTo>
                    <a:pt x="150876" y="766318"/>
                  </a:lnTo>
                  <a:lnTo>
                    <a:pt x="150876" y="766572"/>
                  </a:lnTo>
                  <a:lnTo>
                    <a:pt x="152908" y="766318"/>
                  </a:lnTo>
                  <a:lnTo>
                    <a:pt x="163068" y="765048"/>
                  </a:lnTo>
                  <a:lnTo>
                    <a:pt x="170688" y="758952"/>
                  </a:lnTo>
                  <a:lnTo>
                    <a:pt x="176784" y="751332"/>
                  </a:lnTo>
                  <a:lnTo>
                    <a:pt x="178308" y="740664"/>
                  </a:lnTo>
                  <a:close/>
                </a:path>
                <a:path w="228600" h="767079">
                  <a:moveTo>
                    <a:pt x="205740" y="384048"/>
                  </a:moveTo>
                  <a:lnTo>
                    <a:pt x="204216" y="373380"/>
                  </a:lnTo>
                  <a:lnTo>
                    <a:pt x="198120" y="365760"/>
                  </a:lnTo>
                  <a:lnTo>
                    <a:pt x="190500" y="358140"/>
                  </a:lnTo>
                  <a:lnTo>
                    <a:pt x="178308" y="356616"/>
                  </a:lnTo>
                  <a:lnTo>
                    <a:pt x="178308" y="356108"/>
                  </a:lnTo>
                  <a:lnTo>
                    <a:pt x="57912" y="356108"/>
                  </a:lnTo>
                  <a:lnTo>
                    <a:pt x="57912" y="356616"/>
                  </a:lnTo>
                  <a:lnTo>
                    <a:pt x="47244" y="358140"/>
                  </a:lnTo>
                  <a:lnTo>
                    <a:pt x="39624" y="365760"/>
                  </a:lnTo>
                  <a:lnTo>
                    <a:pt x="33528" y="373380"/>
                  </a:lnTo>
                  <a:lnTo>
                    <a:pt x="32004" y="384048"/>
                  </a:lnTo>
                  <a:lnTo>
                    <a:pt x="33528" y="393192"/>
                  </a:lnTo>
                  <a:lnTo>
                    <a:pt x="39624" y="402336"/>
                  </a:lnTo>
                  <a:lnTo>
                    <a:pt x="47244" y="408432"/>
                  </a:lnTo>
                  <a:lnTo>
                    <a:pt x="57912" y="409956"/>
                  </a:lnTo>
                  <a:lnTo>
                    <a:pt x="57912" y="409448"/>
                  </a:lnTo>
                  <a:lnTo>
                    <a:pt x="178308" y="409448"/>
                  </a:lnTo>
                  <a:lnTo>
                    <a:pt x="178308" y="409956"/>
                  </a:lnTo>
                  <a:lnTo>
                    <a:pt x="182372" y="409448"/>
                  </a:lnTo>
                  <a:lnTo>
                    <a:pt x="190500" y="408432"/>
                  </a:lnTo>
                  <a:lnTo>
                    <a:pt x="198120" y="402336"/>
                  </a:lnTo>
                  <a:lnTo>
                    <a:pt x="204216" y="393192"/>
                  </a:lnTo>
                  <a:lnTo>
                    <a:pt x="205740" y="384048"/>
                  </a:lnTo>
                  <a:close/>
                </a:path>
                <a:path w="228600" h="767079">
                  <a:moveTo>
                    <a:pt x="228600" y="27432"/>
                  </a:moveTo>
                  <a:lnTo>
                    <a:pt x="227076" y="16764"/>
                  </a:lnTo>
                  <a:lnTo>
                    <a:pt x="222504" y="9144"/>
                  </a:lnTo>
                  <a:lnTo>
                    <a:pt x="213360" y="3048"/>
                  </a:lnTo>
                  <a:lnTo>
                    <a:pt x="204470" y="508"/>
                  </a:lnTo>
                  <a:lnTo>
                    <a:pt x="202692" y="0"/>
                  </a:lnTo>
                  <a:lnTo>
                    <a:pt x="202692" y="508"/>
                  </a:lnTo>
                  <a:lnTo>
                    <a:pt x="82296" y="508"/>
                  </a:lnTo>
                  <a:lnTo>
                    <a:pt x="82296" y="0"/>
                  </a:lnTo>
                  <a:lnTo>
                    <a:pt x="71628" y="3048"/>
                  </a:lnTo>
                  <a:lnTo>
                    <a:pt x="62484" y="9144"/>
                  </a:lnTo>
                  <a:lnTo>
                    <a:pt x="57912" y="16764"/>
                  </a:lnTo>
                  <a:lnTo>
                    <a:pt x="56388" y="27432"/>
                  </a:lnTo>
                  <a:lnTo>
                    <a:pt x="57912" y="36576"/>
                  </a:lnTo>
                  <a:lnTo>
                    <a:pt x="62484" y="45720"/>
                  </a:lnTo>
                  <a:lnTo>
                    <a:pt x="71628" y="51816"/>
                  </a:lnTo>
                  <a:lnTo>
                    <a:pt x="82296" y="53340"/>
                  </a:lnTo>
                  <a:lnTo>
                    <a:pt x="82296" y="53848"/>
                  </a:lnTo>
                  <a:lnTo>
                    <a:pt x="202692" y="53848"/>
                  </a:lnTo>
                  <a:lnTo>
                    <a:pt x="202692" y="53340"/>
                  </a:lnTo>
                  <a:lnTo>
                    <a:pt x="213360" y="51816"/>
                  </a:lnTo>
                  <a:lnTo>
                    <a:pt x="222504" y="45720"/>
                  </a:lnTo>
                  <a:lnTo>
                    <a:pt x="227076" y="36576"/>
                  </a:lnTo>
                  <a:lnTo>
                    <a:pt x="22860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863" y="5556833"/>
              <a:ext cx="71626" cy="2651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8335" y="5483186"/>
              <a:ext cx="763905" cy="957580"/>
            </a:xfrm>
            <a:custGeom>
              <a:avLst/>
              <a:gdLst/>
              <a:ahLst/>
              <a:cxnLst/>
              <a:rect l="l" t="t" r="r" b="b"/>
              <a:pathLst>
                <a:path w="763904" h="957579">
                  <a:moveTo>
                    <a:pt x="172212" y="27940"/>
                  </a:moveTo>
                  <a:lnTo>
                    <a:pt x="170688" y="17272"/>
                  </a:lnTo>
                  <a:lnTo>
                    <a:pt x="164592" y="9652"/>
                  </a:lnTo>
                  <a:lnTo>
                    <a:pt x="156972" y="2032"/>
                  </a:lnTo>
                  <a:lnTo>
                    <a:pt x="146304" y="508"/>
                  </a:lnTo>
                  <a:lnTo>
                    <a:pt x="146304" y="0"/>
                  </a:lnTo>
                  <a:lnTo>
                    <a:pt x="25908" y="0"/>
                  </a:lnTo>
                  <a:lnTo>
                    <a:pt x="25908" y="508"/>
                  </a:lnTo>
                  <a:lnTo>
                    <a:pt x="13716" y="2032"/>
                  </a:lnTo>
                  <a:lnTo>
                    <a:pt x="6096" y="9652"/>
                  </a:lnTo>
                  <a:lnTo>
                    <a:pt x="0" y="17272"/>
                  </a:lnTo>
                  <a:lnTo>
                    <a:pt x="0" y="37084"/>
                  </a:lnTo>
                  <a:lnTo>
                    <a:pt x="6096" y="46228"/>
                  </a:lnTo>
                  <a:lnTo>
                    <a:pt x="13716" y="52324"/>
                  </a:lnTo>
                  <a:lnTo>
                    <a:pt x="25908" y="53848"/>
                  </a:lnTo>
                  <a:lnTo>
                    <a:pt x="25908" y="53340"/>
                  </a:lnTo>
                  <a:lnTo>
                    <a:pt x="146304" y="53340"/>
                  </a:lnTo>
                  <a:lnTo>
                    <a:pt x="146304" y="53848"/>
                  </a:lnTo>
                  <a:lnTo>
                    <a:pt x="149860" y="53340"/>
                  </a:lnTo>
                  <a:lnTo>
                    <a:pt x="156972" y="52324"/>
                  </a:lnTo>
                  <a:lnTo>
                    <a:pt x="164592" y="46228"/>
                  </a:lnTo>
                  <a:lnTo>
                    <a:pt x="170688" y="37084"/>
                  </a:lnTo>
                  <a:lnTo>
                    <a:pt x="172212" y="27940"/>
                  </a:lnTo>
                  <a:close/>
                </a:path>
                <a:path w="763904" h="957579">
                  <a:moveTo>
                    <a:pt x="763524" y="797560"/>
                  </a:moveTo>
                  <a:lnTo>
                    <a:pt x="762000" y="789940"/>
                  </a:lnTo>
                  <a:lnTo>
                    <a:pt x="754380" y="786892"/>
                  </a:lnTo>
                  <a:lnTo>
                    <a:pt x="746760" y="789940"/>
                  </a:lnTo>
                  <a:lnTo>
                    <a:pt x="743712" y="797560"/>
                  </a:lnTo>
                  <a:lnTo>
                    <a:pt x="731520" y="948436"/>
                  </a:lnTo>
                  <a:lnTo>
                    <a:pt x="734568" y="956056"/>
                  </a:lnTo>
                  <a:lnTo>
                    <a:pt x="740664" y="957580"/>
                  </a:lnTo>
                  <a:lnTo>
                    <a:pt x="748284" y="956056"/>
                  </a:lnTo>
                  <a:lnTo>
                    <a:pt x="751332" y="948436"/>
                  </a:lnTo>
                  <a:lnTo>
                    <a:pt x="763524" y="797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G마켓 산스 Light" panose="02000000000000000000" pitchFamily="50" charset="-127"/>
                <a:ea typeface="G마켓 산스 Light" panose="02000000000000000000" pitchFamily="50" charset="-127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8025" y="1011859"/>
            <a:ext cx="6130925" cy="1009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17.1.</a:t>
            </a:r>
            <a:r>
              <a:rPr sz="1400" b="1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수소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기준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전극과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관련된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계산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관련된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옵션 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켜려면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하세요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025" y="2253246"/>
            <a:ext cx="8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36625" y="2129498"/>
            <a:ext cx="591502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215">
              <a:lnSpc>
                <a:spcPct val="158000"/>
              </a:lnSpc>
              <a:spcBef>
                <a:spcPts val="100"/>
              </a:spcBef>
              <a:tabLst>
                <a:tab pos="336550" algn="l"/>
                <a:tab pos="411734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짧게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16559">
              <a:lnSpc>
                <a:spcPct val="100000"/>
              </a:lnSpc>
              <a:spcBef>
                <a:spcPts val="1125"/>
              </a:spcBef>
              <a:tabLst>
                <a:tab pos="283019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윗줄에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20A);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025" y="2946819"/>
            <a:ext cx="85090" cy="60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44904" y="3308362"/>
            <a:ext cx="749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endParaRPr sz="140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8285" y="3308362"/>
            <a:ext cx="4913630" cy="120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미터로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절대값을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92405">
              <a:lnSpc>
                <a:spcPct val="100000"/>
              </a:lnSpc>
              <a:spcBef>
                <a:spcPts val="375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20B).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025" y="4574044"/>
            <a:ext cx="49250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3291204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돌아갈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10080" y="6789775"/>
            <a:ext cx="1441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A</a:t>
            </a:r>
            <a:endParaRPr sz="140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53635" y="6789775"/>
            <a:ext cx="1441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</a:t>
            </a:r>
            <a:endParaRPr sz="140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8025" y="7280528"/>
            <a:ext cx="6121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수소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카큘레이션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옵션을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선택하면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</a:t>
            </a:r>
            <a:r>
              <a:rPr sz="1400" spc="-3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인덱스가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19B).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325" y="2180221"/>
            <a:ext cx="355090" cy="29565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40326" y="2290711"/>
            <a:ext cx="244982" cy="15366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50205" y="2271026"/>
            <a:ext cx="53338" cy="15392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2901" y="2603055"/>
            <a:ext cx="111250" cy="17830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9325" y="2873793"/>
            <a:ext cx="355090" cy="29565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00044" y="2942374"/>
            <a:ext cx="318515" cy="19507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95496" y="4501019"/>
            <a:ext cx="355090" cy="295655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949325" y="3328035"/>
            <a:ext cx="817880" cy="494665"/>
            <a:chOff x="949325" y="3230892"/>
            <a:chExt cx="817880" cy="49466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9325" y="3230892"/>
              <a:ext cx="359663" cy="3002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7033" y="3230892"/>
              <a:ext cx="359663" cy="3002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2124" y="3533050"/>
              <a:ext cx="426719" cy="19202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2124" y="4045205"/>
            <a:ext cx="111250" cy="158495"/>
          </a:xfrm>
          <a:prstGeom prst="rect">
            <a:avLst/>
          </a:prstGeom>
        </p:spPr>
      </p:pic>
      <p:sp>
        <p:nvSpPr>
          <p:cNvPr id="40" name="슬라이드 번호 개체 틀 39">
            <a:extLst>
              <a:ext uri="{FF2B5EF4-FFF2-40B4-BE49-F238E27FC236}">
                <a16:creationId xmlns:a16="http://schemas.microsoft.com/office/drawing/2014/main" id="{C817A2E4-AE89-D66B-4925-6BB3C6FCEA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38</a:t>
            </a:fld>
            <a:endParaRPr lang="ko-KR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835" y="191668"/>
            <a:ext cx="4356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7450" y="4539031"/>
            <a:ext cx="1854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2000" b="1" spc="-25" dirty="0">
                <a:latin typeface="Arial"/>
                <a:cs typeface="Arial"/>
              </a:rPr>
              <a:t>V.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dirty="0">
                <a:latin typeface="G마켓 산스 Light" panose="02000000000000000000" pitchFamily="50" charset="-127"/>
                <a:cs typeface="Noto Sans KR"/>
              </a:rPr>
              <a:t>온도</a:t>
            </a:r>
            <a:r>
              <a:rPr sz="2000" b="1" spc="90" dirty="0">
                <a:latin typeface="G마켓 산스 Light" panose="02000000000000000000" pitchFamily="50" charset="-127"/>
                <a:cs typeface="Noto Sans KR"/>
              </a:rPr>
              <a:t> </a:t>
            </a:r>
            <a:r>
              <a:rPr sz="2000" b="1" spc="-25" dirty="0">
                <a:latin typeface="G마켓 산스 Light" panose="02000000000000000000" pitchFamily="50" charset="-127"/>
                <a:cs typeface="Noto Sans KR"/>
              </a:rPr>
              <a:t>측정</a:t>
            </a:r>
            <a:endParaRPr sz="2000" dirty="0">
              <a:latin typeface="G마켓 산스 Light" panose="02000000000000000000" pitchFamily="50" charset="-127"/>
              <a:cs typeface="Noto Sans KR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C42743-F809-61B8-D1E2-6F55B0C430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39</a:t>
            </a:fld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715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  <a:p>
            <a:pPr marL="1231900">
              <a:lnSpc>
                <a:spcPct val="100000"/>
              </a:lnSpc>
              <a:tabLst>
                <a:tab pos="172720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lang="ko-KR" altLang="en-US"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이 미터는 무엇을 위해 </a:t>
            </a:r>
            <a:r>
              <a:rPr lang="ko-KR" altLang="en-US" sz="1400" b="1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설계되었나요</a:t>
            </a:r>
            <a:r>
              <a:rPr lang="en-US" altLang="ko-KR"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?</a:t>
            </a:r>
            <a:endParaRPr sz="1500" b="1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334" y="1536700"/>
            <a:ext cx="6290945" cy="4442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방수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pH/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전도도 미터 </a:t>
            </a:r>
            <a:r>
              <a:rPr lang="en-US" altLang="ko-KR"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CPC-411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은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pH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단위로 수소 이온 농도 측정을 위해 설계된 정확하고 사용하기 쉬운 미터로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mV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단위의 산화환원 전위 측정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µS/cm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또는 </a:t>
            </a:r>
            <a:r>
              <a:rPr lang="en-US" altLang="ko-KR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mS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/cm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단위의 전도도 측정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그리고 용액 및 공기의 정확한 온도 측정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(℃)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을 지원합니다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전도도 결과는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25℃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또는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20℃(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꿀에서 측정 시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)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로 계산되거나 </a:t>
            </a:r>
            <a:r>
              <a:rPr lang="en-US" altLang="ko-KR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NaCl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또는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TDS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농도를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g/l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단위로 계산할 수 있습니다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이 기기는 야외 작업과 실험실 측정 모두에 유용하며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방수 </a:t>
            </a:r>
            <a:r>
              <a:rPr lang="ko-KR" altLang="en-US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하우징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덕분에 까다로운 날씨 조건이나 습한 환경에서도 사용 가능합니다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en-US" altLang="ko-KR"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CPC-411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pH/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전도도 미터는 식품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화학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제약 및 전력 산업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수처리 시설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실험실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농업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대학 및 과학 연구소 등에서 사용됩니다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이 미터는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BNC-50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커넥터가 장착된 모든 유형의 복합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pH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전극 및 전도도 센서와 함께 작동하도록 준비되어 있습니다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특수 어댑터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(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추가 장비로 제공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)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를 사용하여 두 전극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(pH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측정 및 기준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)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을 연결할 수 있습니다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 </a:t>
            </a:r>
            <a:r>
              <a:rPr lang="en-US" altLang="ko-KR"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CPC-411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은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Chinch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커넥터가 있는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Pt-1000 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온도 </a:t>
            </a:r>
            <a:r>
              <a:rPr lang="ko-KR" altLang="en-US" sz="1400" dirty="0" err="1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프로브와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호환됩니다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이 미터는 선택한 측정 기능과 온도의 최대 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50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개 읽기 값을 저장할 수 있습니다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.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18F6A64-30DC-B359-7D4C-E306AC1E6D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394" y="3313569"/>
            <a:ext cx="149225" cy="15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7855" y="191668"/>
            <a:ext cx="6237605" cy="3649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62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540510">
              <a:lnSpc>
                <a:spcPct val="100000"/>
              </a:lnSpc>
              <a:tabLst>
                <a:tab pos="199072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18.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방식으로</a:t>
            </a:r>
            <a:r>
              <a:rPr sz="1400" spc="-1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이루어집니다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85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Chinch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커넥터에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35330" indent="-633730">
              <a:lnSpc>
                <a:spcPct val="100000"/>
              </a:lnSpc>
              <a:spcBef>
                <a:spcPts val="1125"/>
              </a:spcBef>
              <a:buFont typeface="Times New Roman"/>
              <a:buChar char="-"/>
              <a:tabLst>
                <a:tab pos="735330" algn="l"/>
                <a:tab pos="73660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용액에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갖다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댑니다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30835" indent="-229235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330835" algn="l"/>
                <a:tab pos="33210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기다렸다가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읽습니다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2235" marR="5080">
              <a:lnSpc>
                <a:spcPct val="1593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백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저항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센서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Pt-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1000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과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협력하며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최종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정확도는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등급에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025" y="4357230"/>
            <a:ext cx="6147435" cy="881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8890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b="1" spc="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회로가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끊어지거나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프로브가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분리되면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사라지면서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신호가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>
              <a:lnSpc>
                <a:spcPct val="1593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 경우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미터는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사용자가 수동으로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온도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보정을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위해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입력한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온도 값을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표시합니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양의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온도에서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-50°C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깜박이면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단락을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325" y="1971421"/>
            <a:ext cx="355090" cy="295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6094" y="4313415"/>
            <a:ext cx="99059" cy="2666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AF1B1A-58C7-95CC-FC7C-0D21812738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40</a:t>
            </a:fld>
            <a:endParaRPr lang="ko-KR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835" y="191668"/>
            <a:ext cx="4356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64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7529" y="4539031"/>
            <a:ext cx="151892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2000" b="1" spc="-25" dirty="0">
                <a:latin typeface="Arial"/>
                <a:cs typeface="Arial"/>
              </a:rPr>
              <a:t>VI.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5" dirty="0">
                <a:latin typeface="G마켓 산스 Light" panose="02000000000000000000" pitchFamily="50" charset="-127"/>
                <a:cs typeface="Noto Sans KR"/>
              </a:rPr>
              <a:t>기타</a:t>
            </a:r>
            <a:endParaRPr sz="2000" dirty="0">
              <a:latin typeface="G마켓 산스 Light" panose="02000000000000000000" pitchFamily="50" charset="-127"/>
              <a:cs typeface="Noto Sans KR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CDF68-BB64-1685-39CC-358D21DF57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41</a:t>
            </a:fld>
            <a:endParaRPr lang="ko-KR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8070" cy="295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34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66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35380" indent="-450215">
              <a:lnSpc>
                <a:spcPct val="100000"/>
              </a:lnSpc>
              <a:buFont typeface="Arial"/>
              <a:buAutoNum type="arabicPeriod" startAt="19"/>
              <a:tabLst>
                <a:tab pos="1135380" algn="l"/>
                <a:tab pos="1136015" algn="l"/>
              </a:tabLst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소프트웨어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버전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판독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번호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19"/>
            </a:pPr>
            <a:endParaRPr sz="8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>
              <a:lnSpc>
                <a:spcPct val="159300"/>
              </a:lnSpc>
              <a:tabLst>
                <a:tab pos="418147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소프트웨어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버전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번호를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확인하려면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끄고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누른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상태에서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endParaRPr lang="en-US" sz="1400" spc="-2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>
              <a:lnSpc>
                <a:spcPct val="159300"/>
              </a:lnSpc>
              <a:tabLst>
                <a:tab pos="4181475" algn="l"/>
              </a:tabLst>
            </a:pP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.</a:t>
            </a:r>
            <a:r>
              <a:rPr sz="1400" spc="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테스트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대신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그림과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같은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화면이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타납니다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21).</a:t>
            </a:r>
            <a:r>
              <a:rPr sz="1400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소프트웨어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버전이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줄에는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 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조정된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공급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유형이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32790" lvl="1" indent="-90170">
              <a:lnSpc>
                <a:spcPct val="100000"/>
              </a:lnSpc>
              <a:spcBef>
                <a:spcPts val="1170"/>
              </a:spcBef>
              <a:buChar char="-"/>
              <a:tabLst>
                <a:tab pos="73342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6F22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충전식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공급됩니다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51840" lvl="1" indent="-109220">
              <a:lnSpc>
                <a:spcPct val="100000"/>
              </a:lnSpc>
              <a:spcBef>
                <a:spcPts val="1200"/>
              </a:spcBef>
              <a:buChar char="-"/>
              <a:tabLst>
                <a:tab pos="75247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6F22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배터리로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공급됩니다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9" y="3942321"/>
            <a:ext cx="1974046" cy="1609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025" y="5682551"/>
            <a:ext cx="3230880" cy="8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21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1.5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들어갑니다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1733" y="1003300"/>
            <a:ext cx="355090" cy="295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7360" y="1012445"/>
            <a:ext cx="355090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768" y="2483105"/>
            <a:ext cx="472438" cy="42519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3642706-8E8F-8BC9-6A12-EAAADDB36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42</a:t>
            </a:fld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26440" y="8032902"/>
            <a:ext cx="6129655" cy="1452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22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indent="440055">
              <a:lnSpc>
                <a:spcPct val="158000"/>
              </a:lnSpc>
              <a:tabLst>
                <a:tab pos="1199515" algn="l"/>
              </a:tabLst>
            </a:pP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누를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이전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번호와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아래에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38879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마지막으로 저장된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번호를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보고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lang="en-US"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         </a:t>
            </a:r>
            <a:r>
              <a:rPr sz="1400" spc="-114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표시되며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숫자가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50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이면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390" y="191668"/>
            <a:ext cx="6148705" cy="619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67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86815">
              <a:lnSpc>
                <a:spcPct val="100000"/>
              </a:lnSpc>
              <a:tabLst>
                <a:tab pos="168402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판독값</a:t>
            </a:r>
            <a:r>
              <a:rPr sz="1400" b="1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기록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및</a:t>
            </a:r>
            <a:r>
              <a:rPr sz="1400" b="1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5715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50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개의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비휘발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성인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EEPR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</a:t>
            </a:r>
            <a:r>
              <a:rPr sz="1400" spc="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메모리에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저장되므로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전원이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완전히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차단된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후에도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데이터가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손실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되지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15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20.1.</a:t>
            </a:r>
            <a:r>
              <a:rPr sz="1400" b="1" spc="3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판독값</a:t>
            </a:r>
            <a:r>
              <a:rPr sz="1400" b="1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기록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5080">
              <a:lnSpc>
                <a:spcPct val="159300"/>
              </a:lnSpc>
              <a:tabLst>
                <a:tab pos="145478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짧게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누를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때마다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메모리의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첫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번째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여유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아래에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독값이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번호로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시작하는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기록해야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3335" marR="414655">
              <a:lnSpc>
                <a:spcPct val="118700"/>
              </a:lnSpc>
              <a:spcBef>
                <a:spcPts val="735"/>
              </a:spcBef>
              <a:tabLst>
                <a:tab pos="2861945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20.3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항에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삭제하고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수집을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시작하세요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수치를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잠시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해당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1143000" algn="l"/>
                <a:tab pos="269049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대신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누른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표시되면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최대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횟수에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도달했음을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2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20.2.</a:t>
            </a:r>
            <a:r>
              <a:rPr sz="1400" b="1" spc="3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판독값</a:t>
            </a:r>
            <a:r>
              <a:rPr sz="1400" b="1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23495">
              <a:lnSpc>
                <a:spcPct val="166200"/>
              </a:lnSpc>
              <a:spcBef>
                <a:spcPts val="5"/>
              </a:spcBef>
              <a:tabLst>
                <a:tab pos="290512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저장된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보려면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마지막으로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번호가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해당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정값과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차례로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22).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6690207"/>
            <a:ext cx="1974046" cy="16097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151" y="2908300"/>
            <a:ext cx="342899" cy="2849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951" y="3594100"/>
            <a:ext cx="342899" cy="2849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0351" y="4203700"/>
            <a:ext cx="342899" cy="2849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9215" y="4237229"/>
            <a:ext cx="364235" cy="1950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8401" y="6076569"/>
            <a:ext cx="355090" cy="2956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9140" y="8598268"/>
            <a:ext cx="359663" cy="30022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6865" y="8598268"/>
            <a:ext cx="359663" cy="30022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861815" y="3744061"/>
            <a:ext cx="48895" cy="13970"/>
          </a:xfrm>
          <a:custGeom>
            <a:avLst/>
            <a:gdLst/>
            <a:ahLst/>
            <a:cxnLst/>
            <a:rect l="l" t="t" r="r" b="b"/>
            <a:pathLst>
              <a:path w="48895" h="13970">
                <a:moveTo>
                  <a:pt x="48766" y="0"/>
                </a:moveTo>
                <a:lnTo>
                  <a:pt x="0" y="0"/>
                </a:lnTo>
                <a:lnTo>
                  <a:pt x="0" y="13714"/>
                </a:lnTo>
                <a:lnTo>
                  <a:pt x="48766" y="13714"/>
                </a:lnTo>
                <a:lnTo>
                  <a:pt x="48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G마켓 산스 Light" panose="02000000000000000000" pitchFamily="50" charset="-127"/>
              <a:ea typeface="G마켓 산스 Light" panose="02000000000000000000" pitchFamily="50" charset="-127"/>
            </a:endParaRPr>
          </a:p>
        </p:txBody>
      </p:sp>
      <p:pic>
        <p:nvPicPr>
          <p:cNvPr id="23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0219" y="9263067"/>
            <a:ext cx="364235" cy="195071"/>
          </a:xfrm>
          <a:prstGeom prst="rect">
            <a:avLst/>
          </a:prstGeom>
        </p:spPr>
      </p:pic>
      <p:pic>
        <p:nvPicPr>
          <p:cNvPr id="24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21534" y="9187802"/>
            <a:ext cx="359663" cy="348792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3538600" y="9338424"/>
            <a:ext cx="4356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68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790" y="9672230"/>
            <a:ext cx="14331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나타납니다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300A7D-EE9C-DAC5-EF1C-0C5832E91A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43</a:t>
            </a:fld>
            <a:endParaRPr lang="ko-KR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76" y="307895"/>
            <a:ext cx="6129655" cy="451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ko-KR" altLang="en-US" sz="14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88210" algn="l"/>
                <a:tab pos="2657475" algn="l"/>
              </a:tabLst>
            </a:pP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보기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모드에서는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50" dirty="0">
                <a:solidFill>
                  <a:srgbClr val="FF000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dirty="0">
                <a:solidFill>
                  <a:srgbClr val="FF000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버튼이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반복적으로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각각을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958405"/>
            <a:ext cx="3281679" cy="894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르면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속도가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증가하면서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>
              <a:lnSpc>
                <a:spcPct val="159300"/>
              </a:lnSpc>
              <a:spcBef>
                <a:spcPts val="135"/>
              </a:spcBef>
              <a:tabLst>
                <a:tab pos="421005" algn="l"/>
                <a:tab pos="1563370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lang="en-US"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뒤에서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멈춥니다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종료됩니다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lang="en-US"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9281" y="958405"/>
            <a:ext cx="283845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첫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번째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읽기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R="5080" algn="r">
              <a:lnSpc>
                <a:spcPct val="100000"/>
              </a:lnSpc>
              <a:spcBef>
                <a:spcPts val="113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2200058"/>
            <a:ext cx="6148070" cy="1350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20.3.</a:t>
            </a:r>
            <a:r>
              <a:rPr sz="1400" b="1" spc="3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판독값</a:t>
            </a:r>
            <a:r>
              <a:rPr sz="1400" b="1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삭제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>
              <a:lnSpc>
                <a:spcPct val="100000"/>
              </a:lnSpc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삭제하려면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72745" marR="5080" indent="-360045">
              <a:lnSpc>
                <a:spcPct val="158000"/>
              </a:lnSpc>
              <a:spcBef>
                <a:spcPts val="155"/>
              </a:spcBef>
              <a:tabLst>
                <a:tab pos="370840" algn="l"/>
                <a:tab pos="1818639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누르면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해당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측정값과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마지막으로 저장된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차례로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22).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90" y="4009453"/>
            <a:ext cx="85090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6240" y="4009453"/>
            <a:ext cx="749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endParaRPr sz="140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4430" y="4009453"/>
            <a:ext cx="3380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저장소를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삭제할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435" y="4233912"/>
            <a:ext cx="5788025" cy="105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440">
              <a:lnSpc>
                <a:spcPct val="158000"/>
              </a:lnSpc>
              <a:spcBef>
                <a:spcPts val="100"/>
              </a:spcBef>
              <a:tabLst>
                <a:tab pos="235775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나타날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숫자부터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마지막으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수치까지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삭제됩니다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416559">
              <a:lnSpc>
                <a:spcPct val="100000"/>
              </a:lnSpc>
              <a:spcBef>
                <a:spcPts val="114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025" y="5053139"/>
            <a:ext cx="8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8025" y="5595975"/>
            <a:ext cx="6147435" cy="881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용량이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가득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차면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이상의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판독값은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저장되지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새로운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저장하려면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위에서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설명한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작동하는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삭제해야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비워야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첫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번째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숫자부터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0387" y="541019"/>
            <a:ext cx="359663" cy="30022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6250" y="541019"/>
            <a:ext cx="359663" cy="30022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932" y="1466265"/>
            <a:ext cx="283463" cy="1523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0015" y="1311325"/>
            <a:ext cx="364235" cy="1950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8523" y="1242745"/>
            <a:ext cx="355090" cy="2956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3960" y="2908300"/>
            <a:ext cx="355090" cy="29565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8864" y="3931983"/>
            <a:ext cx="359663" cy="30022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8317" y="3931983"/>
            <a:ext cx="359663" cy="30022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8864" y="4508156"/>
            <a:ext cx="283463" cy="1523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4351" y="4293527"/>
            <a:ext cx="342899" cy="28651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0135" y="4980114"/>
            <a:ext cx="355090" cy="295655"/>
          </a:xfrm>
          <a:prstGeom prst="rect">
            <a:avLst/>
          </a:prstGeom>
        </p:spPr>
      </p:pic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A87F2AE-A41A-723E-137A-331B6A5DAF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44</a:t>
            </a:fld>
            <a:endParaRPr lang="ko-KR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7435" cy="454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738505">
              <a:lnSpc>
                <a:spcPct val="100000"/>
              </a:lnSpc>
              <a:tabLst>
                <a:tab pos="118872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21.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전원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및</a:t>
            </a:r>
            <a:r>
              <a:rPr sz="1400" b="1" spc="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배터리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교체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 algn="just">
              <a:lnSpc>
                <a:spcPct val="165800"/>
              </a:lnSpc>
            </a:pP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9V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12V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어댑터로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전원을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공급받습니다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어댑터는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b="1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커넥터로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연결해야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1).</a:t>
            </a:r>
            <a:r>
              <a:rPr sz="1400" spc="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어댑터를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연결하면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</a:t>
            </a:r>
            <a:r>
              <a:rPr sz="1400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연결이</a:t>
            </a:r>
            <a:r>
              <a:rPr sz="1400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해제되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고</a:t>
            </a:r>
            <a:r>
              <a:rPr sz="1400" spc="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lang="en-US" sz="1400" spc="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신호가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indent="353060" algn="just">
              <a:lnSpc>
                <a:spcPct val="159300"/>
              </a:lnSpc>
              <a:spcBef>
                <a:spcPts val="25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기호는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7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깜박이면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교체해야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이렇게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하려면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하단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벽에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나사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두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개를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풀고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전체를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빼낸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교체해야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21590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새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넣고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장착하는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것입니다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가장자리에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밀봉 링이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닫는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링이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둘레의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하우징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내부에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놓여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있는지주의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기울이는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것이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중요합니다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다음으로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저항의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순간까지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나사를하십시오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너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단단하지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않음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부적절하게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나사로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조이면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침수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될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있으며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보증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조건에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수리되지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5250" y="1689100"/>
            <a:ext cx="135643" cy="300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2219454"/>
            <a:ext cx="300228" cy="1539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8136" y="2115569"/>
            <a:ext cx="300228" cy="153923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4C3709-5CEC-EA75-BBCD-625E6DF218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45</a:t>
            </a:fld>
            <a:endParaRPr lang="ko-K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5425" y="191668"/>
            <a:ext cx="1642998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22.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기술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데이터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1359128"/>
            <a:ext cx="10553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65795"/>
              </p:ext>
            </p:extLst>
          </p:nvPr>
        </p:nvGraphicFramePr>
        <p:xfrm>
          <a:off x="1732280" y="1277345"/>
          <a:ext cx="5116195" cy="49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355">
                <a:tc>
                  <a:txBody>
                    <a:bodyPr/>
                    <a:lstStyle/>
                    <a:p>
                      <a:pPr marR="102235" algn="ctr">
                        <a:lnSpc>
                          <a:spcPct val="100000"/>
                        </a:lnSpc>
                      </a:pPr>
                      <a:r>
                        <a:rPr sz="1400" b="1" spc="-25" dirty="0" err="1">
                          <a:latin typeface="G마켓 산스 Light" panose="02000000000000000000" pitchFamily="50" charset="-127"/>
                          <a:cs typeface="Noto Sans KR"/>
                        </a:rPr>
                        <a:t>범위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ct val="100000"/>
                        </a:lnSpc>
                      </a:pPr>
                      <a:r>
                        <a:rPr sz="1400" b="1" spc="-25" dirty="0" err="1">
                          <a:latin typeface="G마켓 산스 Light" panose="02000000000000000000" pitchFamily="50" charset="-127"/>
                          <a:cs typeface="Noto Sans KR"/>
                        </a:rPr>
                        <a:t>해상도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242570" indent="-12700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spc="-20" dirty="0">
                          <a:latin typeface="G마켓 산스 Light" panose="02000000000000000000" pitchFamily="50" charset="-127"/>
                          <a:cs typeface="Noto Sans KR"/>
                        </a:rPr>
                        <a:t>정확도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(±1</a:t>
                      </a:r>
                      <a:r>
                        <a:rPr sz="1400" b="1" spc="-20" dirty="0">
                          <a:latin typeface="G마켓 산스 Light" panose="02000000000000000000" pitchFamily="50" charset="-127"/>
                          <a:cs typeface="Noto Sans KR"/>
                        </a:rPr>
                        <a:t>자 </a:t>
                      </a: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리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5016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cs typeface="Calibri"/>
                        </a:rPr>
                        <a:t>÷</a:t>
                      </a:r>
                      <a:r>
                        <a:rPr sz="1400" spc="-15" dirty="0">
                          <a:latin typeface="G마켓 산스 Light" panose="02000000000000000000" pitchFamily="50" charset="-127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14.00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67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0.01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67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±0.01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5873" y="1988654"/>
            <a:ext cx="1106170" cy="31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임피던스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7855" y="2070100"/>
            <a:ext cx="2887395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&gt;1012</a:t>
            </a:r>
            <a:r>
              <a:rPr sz="1000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2100" baseline="-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Ω</a:t>
            </a:r>
            <a:r>
              <a:rPr sz="2100" spc="-7" baseline="-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2100" spc="-179" baseline="-11904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2100" spc="-247" baseline="-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2100" spc="-75" baseline="-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</a:t>
            </a:r>
            <a:r>
              <a:rPr lang="ko-KR" altLang="en-US" sz="2100" spc="-75" baseline="-119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</a:t>
            </a:r>
            <a:endParaRPr sz="2100" baseline="-11904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자동보정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.0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÷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110.0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42240">
              <a:lnSpc>
                <a:spcPts val="1639"/>
              </a:lnSpc>
              <a:spcBef>
                <a:spcPts val="47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÷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38100">
              <a:lnSpc>
                <a:spcPts val="1639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0.001pH/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350" spc="-37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  <a:endParaRPr sz="1350" baseline="24691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873" y="2975914"/>
            <a:ext cx="10553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873" y="3451898"/>
            <a:ext cx="10833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안정성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872" y="3953865"/>
            <a:ext cx="2308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레드독스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잠재력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(mV)</a:t>
            </a:r>
            <a:r>
              <a:rPr sz="140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70798"/>
              </p:ext>
            </p:extLst>
          </p:nvPr>
        </p:nvGraphicFramePr>
        <p:xfrm>
          <a:off x="1574848" y="4354766"/>
          <a:ext cx="4747893" cy="70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범위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해상도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60985" marR="205104" indent="-12700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spc="-20" dirty="0">
                          <a:latin typeface="G마켓 산스 Light" panose="02000000000000000000" pitchFamily="50" charset="-127"/>
                          <a:cs typeface="Noto Sans KR"/>
                        </a:rPr>
                        <a:t>정확도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(±1 </a:t>
                      </a: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자리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4381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-1999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1999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mV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67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1mV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67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±1mV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85872" y="5345607"/>
            <a:ext cx="1317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전도도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33051"/>
              </p:ext>
            </p:extLst>
          </p:nvPr>
        </p:nvGraphicFramePr>
        <p:xfrm>
          <a:off x="889048" y="5750953"/>
          <a:ext cx="4949823" cy="1387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범위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해상도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297180" indent="-73660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dirty="0">
                          <a:latin typeface="G마켓 산스 Light" panose="02000000000000000000" pitchFamily="50" charset="-127"/>
                          <a:cs typeface="Noto Sans KR"/>
                        </a:rPr>
                        <a:t>정확도</a:t>
                      </a:r>
                      <a:r>
                        <a:rPr sz="1400" b="1" spc="70" dirty="0">
                          <a:latin typeface="G마켓 산스 Light" panose="02000000000000000000" pitchFamily="50" charset="-127"/>
                          <a:cs typeface="Noto Sans KR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*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(±1</a:t>
                      </a:r>
                      <a:r>
                        <a:rPr sz="1400" b="1" spc="-10" dirty="0">
                          <a:latin typeface="G마켓 산스 Light" panose="02000000000000000000" pitchFamily="50" charset="-127"/>
                          <a:cs typeface="Noto Sans KR"/>
                        </a:rPr>
                        <a:t>자리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빈도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0.0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199.9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μS/cm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0.1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μS/cm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±0.25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R="11430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cs typeface="Calibri"/>
                        </a:rPr>
                        <a:t>÷</a:t>
                      </a:r>
                      <a:r>
                        <a:rPr sz="1400" spc="-10" dirty="0">
                          <a:latin typeface="G마켓 산스 Light" panose="02000000000000000000" pitchFamily="50" charset="-127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1999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μS/cm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μS/cm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±0.25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1.6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kHz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29">
                <a:tc>
                  <a:txBody>
                    <a:bodyPr/>
                    <a:lstStyle/>
                    <a:p>
                      <a:pPr marL="89535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2.00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cs typeface="Calibri"/>
                        </a:rPr>
                        <a:t>÷</a:t>
                      </a:r>
                      <a:r>
                        <a:rPr sz="1400" spc="-15" dirty="0">
                          <a:latin typeface="G마켓 산스 Light" panose="02000000000000000000" pitchFamily="50" charset="-127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19.99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mS/cm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0.01mS/cm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±0.25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4.6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kHz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89535">
                        <a:lnSpc>
                          <a:spcPts val="163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20.0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cs typeface="Calibri"/>
                        </a:rPr>
                        <a:t>÷</a:t>
                      </a:r>
                      <a:r>
                        <a:rPr sz="1400" spc="-15" dirty="0">
                          <a:latin typeface="G마켓 산스 Light" panose="02000000000000000000" pitchFamily="50" charset="-127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199.9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mS/cm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62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0.1mS/cm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62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±0.25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62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12kHz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85873" y="7334262"/>
            <a:ext cx="6210935" cy="99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범위의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주어진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>
              <a:lnSpc>
                <a:spcPct val="159300"/>
              </a:lnSpc>
              <a:spcBef>
                <a:spcPts val="910"/>
              </a:spcBef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주파수 변화의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=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주어졌습니다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값의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변화에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비례하여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변경됩니다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3856" y="8590612"/>
            <a:ext cx="7766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4493" y="8503249"/>
            <a:ext cx="157411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/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6271" y="2654135"/>
            <a:ext cx="1097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o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3593844" y="8388501"/>
            <a:ext cx="3795015" cy="1891542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9"/>
              </a:spcBef>
            </a:pPr>
            <a:endParaRPr lang="ko-KR" altLang="en-US"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869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0.010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÷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1.999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cm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350" spc="-75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endParaRPr sz="1350" baseline="24691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2%/°C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61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0.5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로의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41910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÷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100g/l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으로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419100">
              <a:lnSpc>
                <a:spcPct val="100000"/>
              </a:lnSpc>
              <a:spcBef>
                <a:spcPts val="107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÷</a:t>
            </a:r>
            <a:r>
              <a:rPr sz="1400" spc="-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Calibri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177.9g/l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787400" y="8823044"/>
            <a:ext cx="1959610" cy="144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α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W</a:t>
            </a:r>
            <a:r>
              <a:rPr sz="1350" spc="-15" baseline="-123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8100" marR="30480">
              <a:lnSpc>
                <a:spcPct val="1639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spc="5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범위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9" name="슬라이드 번호 개체 틀 18">
            <a:extLst>
              <a:ext uri="{FF2B5EF4-FFF2-40B4-BE49-F238E27FC236}">
                <a16:creationId xmlns:a16="http://schemas.microsoft.com/office/drawing/2014/main" id="{5641B78E-3246-785D-AA02-4C7798BD73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46</a:t>
            </a:fld>
            <a:endParaRPr lang="ko-K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835" y="191668"/>
            <a:ext cx="4356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75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endParaRPr sz="140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801687"/>
            <a:ext cx="210058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변환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5084" y="801687"/>
            <a:ext cx="970915" cy="881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1.0NaCl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 marR="5080">
              <a:lnSpc>
                <a:spcPct val="1593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%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원포인트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855" y="1662531"/>
            <a:ext cx="3107690" cy="15856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199515" indent="-198120">
              <a:lnSpc>
                <a:spcPct val="100000"/>
              </a:lnSpc>
              <a:spcBef>
                <a:spcPts val="685"/>
              </a:spcBef>
              <a:buFont typeface="Arial"/>
              <a:buAutoNum type="arabicPeriod"/>
              <a:tabLst>
                <a:tab pos="1200150" algn="l"/>
              </a:tabLst>
            </a:pP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도입하여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00785" indent="-198120">
              <a:lnSpc>
                <a:spcPct val="100000"/>
              </a:lnSpc>
              <a:spcBef>
                <a:spcPts val="585"/>
              </a:spcBef>
              <a:buFont typeface="Arial"/>
              <a:buAutoNum type="arabicPeriod"/>
              <a:tabLst>
                <a:tab pos="120142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캘리브레이션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솔루션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* -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올바른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계수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값의</a:t>
            </a:r>
            <a:r>
              <a:rPr sz="1400" spc="-20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02235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온도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33244" y="3606456"/>
          <a:ext cx="3878578" cy="70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4762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범위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해상도</a:t>
                      </a:r>
                      <a:endParaRPr sz="1400" dirty="0">
                        <a:latin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140970" indent="-47625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400" b="1" spc="-20" dirty="0">
                          <a:latin typeface="G마켓 산스 Light" panose="02000000000000000000" pitchFamily="50" charset="-127"/>
                          <a:cs typeface="Noto Sans KR"/>
                        </a:rPr>
                        <a:t>정확도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*(±1 </a:t>
                      </a:r>
                      <a:r>
                        <a:rPr sz="1400" b="1" spc="-25" dirty="0">
                          <a:latin typeface="G마켓 산스 Light" panose="02000000000000000000" pitchFamily="50" charset="-127"/>
                          <a:cs typeface="Noto Sans KR"/>
                        </a:rPr>
                        <a:t>자리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5080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50.0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÷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199.9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0.1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G마켓 산스 Light" panose="02000000000000000000" pitchFamily="50" charset="-127"/>
                          <a:cs typeface="Calibri"/>
                        </a:rPr>
                        <a:t>±0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.1°C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08025" y="4540971"/>
            <a:ext cx="4627881" cy="489236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ko-KR" altLang="en-US"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미터의 정확도</a:t>
            </a:r>
            <a:r>
              <a:rPr lang="en-US" altLang="ko-KR"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 </a:t>
            </a:r>
            <a:r>
              <a:rPr lang="ko-KR" altLang="en-US"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최종 측정 정확도는 적용된 </a:t>
            </a:r>
            <a:r>
              <a:rPr lang="en-US" altLang="ko-KR"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PT-1000 </a:t>
            </a:r>
            <a:r>
              <a:rPr lang="ko-KR" altLang="en-US" sz="120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프로브의</a:t>
            </a:r>
            <a:r>
              <a:rPr lang="ko-KR" altLang="en-US"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정확도에 따라 달라집니다</a:t>
            </a:r>
            <a:r>
              <a:rPr lang="en-US" altLang="ko-KR"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1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8055" y="5258943"/>
            <a:ext cx="149225" cy="152400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30469"/>
              </p:ext>
            </p:extLst>
          </p:nvPr>
        </p:nvGraphicFramePr>
        <p:xfrm>
          <a:off x="688975" y="5237685"/>
          <a:ext cx="4646295" cy="4874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31750">
                        <a:lnSpc>
                          <a:spcPts val="1545"/>
                        </a:lnSpc>
                      </a:pP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온도</a:t>
                      </a:r>
                      <a:r>
                        <a:rPr sz="1400" spc="-16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프로브</a:t>
                      </a:r>
                      <a:r>
                        <a:rPr sz="1400" spc="-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545"/>
                        </a:lnSpc>
                      </a:pP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백</a:t>
                      </a:r>
                      <a:r>
                        <a:rPr sz="1400" spc="-17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저항기</a:t>
                      </a:r>
                      <a:r>
                        <a:rPr sz="1400" spc="-17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0 ÷</a:t>
                      </a:r>
                      <a:r>
                        <a:rPr sz="1400" spc="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100</a:t>
                      </a:r>
                      <a:r>
                        <a:rPr sz="1400" spc="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범위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31750" marR="214629">
                        <a:lnSpc>
                          <a:spcPts val="1639"/>
                        </a:lnSpc>
                        <a:spcBef>
                          <a:spcPts val="440"/>
                        </a:spcBef>
                      </a:pP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에서</a:t>
                      </a:r>
                      <a:r>
                        <a:rPr sz="1400" spc="-15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프로브의</a:t>
                      </a:r>
                      <a:r>
                        <a:rPr sz="1400" spc="-15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정확도</a:t>
                      </a:r>
                      <a:r>
                        <a:rPr sz="1400" spc="-15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C:</a:t>
                      </a:r>
                      <a:r>
                        <a:rPr sz="1350" spc="-37" baseline="24691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0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Pt-1000b</a:t>
                      </a:r>
                      <a:r>
                        <a:rPr sz="1400" spc="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저항의</a:t>
                      </a:r>
                      <a:r>
                        <a:rPr sz="1400" spc="-18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경우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9734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±0.8</a:t>
                      </a:r>
                      <a:r>
                        <a:rPr sz="1400" spc="-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C</a:t>
                      </a:r>
                      <a:r>
                        <a:rPr sz="1350" spc="-37" baseline="24691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0</a:t>
                      </a:r>
                      <a:endParaRPr sz="1350" baseline="24691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Pt-1000A</a:t>
                      </a:r>
                      <a:r>
                        <a:rPr sz="1400" spc="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저항기의</a:t>
                      </a:r>
                      <a:r>
                        <a:rPr sz="1400" spc="-18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경우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3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±0.35</a:t>
                      </a:r>
                      <a:r>
                        <a:rPr sz="1400" spc="-1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C</a:t>
                      </a:r>
                      <a:r>
                        <a:rPr sz="1350" spc="-37" baseline="24691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0</a:t>
                      </a:r>
                      <a:endParaRPr sz="1350" baseline="24691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Noto Sans KR"/>
                        </a:rPr>
                        <a:t>기타</a:t>
                      </a:r>
                      <a:r>
                        <a:rPr sz="1400" b="1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158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메모리</a:t>
                      </a:r>
                      <a:r>
                        <a:rPr sz="1400" spc="-15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용량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7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50</a:t>
                      </a:r>
                      <a:r>
                        <a:rPr sz="1400" spc="-7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판독값</a:t>
                      </a:r>
                      <a:r>
                        <a:rPr sz="1400" spc="-15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5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작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1555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동</a:t>
                      </a:r>
                      <a:r>
                        <a:rPr sz="1400" spc="-17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온도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÷</a:t>
                      </a:r>
                      <a:r>
                        <a:rPr sz="1400" spc="-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45</a:t>
                      </a:r>
                      <a:r>
                        <a:rPr sz="1350" spc="-37" baseline="24691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o</a:t>
                      </a:r>
                      <a:endParaRPr sz="1350" baseline="24691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33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전원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1. 9V</a:t>
                      </a:r>
                      <a:r>
                        <a:rPr sz="1400" spc="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배터리</a:t>
                      </a:r>
                      <a:r>
                        <a:rPr sz="1400" spc="-16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유형</a:t>
                      </a:r>
                      <a:r>
                        <a:rPr sz="1400" spc="-16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6F22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2. 12V</a:t>
                      </a:r>
                      <a:r>
                        <a:rPr sz="1400" spc="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전원어댑터</a:t>
                      </a:r>
                      <a:r>
                        <a:rPr sz="1400" spc="-16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5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전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휴먼옛체"/>
                      </a:endParaRPr>
                    </a:p>
                  </a:txBody>
                  <a:tcPr marL="0" marR="0" marT="2793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spc="-1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력</a:t>
                      </a:r>
                      <a:r>
                        <a:rPr sz="1400" spc="-17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소비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spc="-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27mW</a:t>
                      </a:r>
                      <a:endParaRPr sz="140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334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디스플레이</a:t>
                      </a:r>
                      <a:r>
                        <a:rPr sz="1400" spc="-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LCD</a:t>
                      </a:r>
                      <a:r>
                        <a:rPr sz="1400" spc="-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55</a:t>
                      </a:r>
                      <a:r>
                        <a:rPr sz="1400" spc="-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x </a:t>
                      </a:r>
                      <a:r>
                        <a:rPr sz="1400" spc="-2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45mm</a:t>
                      </a:r>
                      <a:endParaRPr sz="140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치수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149</a:t>
                      </a:r>
                      <a:r>
                        <a:rPr sz="1400" spc="-1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x</a:t>
                      </a:r>
                      <a:r>
                        <a:rPr sz="1400" spc="-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82</a:t>
                      </a:r>
                      <a:r>
                        <a:rPr sz="1400" spc="-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x</a:t>
                      </a:r>
                      <a:r>
                        <a:rPr sz="1400" spc="-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22</a:t>
                      </a:r>
                      <a:r>
                        <a:rPr sz="1400" spc="-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mm</a:t>
                      </a:r>
                      <a:endParaRPr sz="140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2793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8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무게</a:t>
                      </a:r>
                      <a:r>
                        <a:rPr sz="1400" spc="-8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:</a:t>
                      </a:r>
                      <a:r>
                        <a:rPr sz="1400" spc="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220g(</a:t>
                      </a:r>
                      <a:r>
                        <a:rPr sz="1400" spc="-5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배터리</a:t>
                      </a:r>
                      <a:r>
                        <a:rPr sz="1400" spc="-160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 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휴먼옛체"/>
                        </a:rPr>
                        <a:t>포함</a:t>
                      </a:r>
                      <a:r>
                        <a:rPr sz="1400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)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4AC11F0A-1791-79CC-1779-CF571C6BA3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47</a:t>
            </a:fld>
            <a:endParaRPr lang="ko-K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4075" y="1742697"/>
            <a:ext cx="3466465" cy="32297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세트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indent="-270510">
              <a:lnSpc>
                <a:spcPct val="100000"/>
              </a:lnSpc>
              <a:spcBef>
                <a:spcPts val="980"/>
              </a:spcBef>
              <a:buFont typeface="Arial"/>
              <a:buAutoNum type="arabicPeriod"/>
              <a:tabLst>
                <a:tab pos="28321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유리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조합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indent="-270510">
              <a:lnSpc>
                <a:spcPct val="100000"/>
              </a:lnSpc>
              <a:spcBef>
                <a:spcPts val="985"/>
              </a:spcBef>
              <a:buFont typeface="Arial"/>
              <a:buAutoNum type="arabicPeriod"/>
              <a:tabLst>
                <a:tab pos="28321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전도성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indent="-27051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83210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Pt-1000B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indent="-270510">
              <a:lnSpc>
                <a:spcPct val="100000"/>
              </a:lnSpc>
              <a:spcBef>
                <a:spcPts val="985"/>
              </a:spcBef>
              <a:buFont typeface="Arial"/>
              <a:buAutoNum type="arabicPeriod"/>
              <a:tabLst>
                <a:tab pos="283210" algn="l"/>
              </a:tabLst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센서용</a:t>
            </a:r>
            <a:r>
              <a:rPr sz="1400" spc="-1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플라스틱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케이스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indent="-270510">
              <a:lnSpc>
                <a:spcPct val="100000"/>
              </a:lnSpc>
              <a:spcBef>
                <a:spcPts val="985"/>
              </a:spcBef>
              <a:buFont typeface="Arial"/>
              <a:buAutoNum type="arabicPeriod"/>
              <a:tabLst>
                <a:tab pos="283210" algn="l"/>
              </a:tabLst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보증이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포함된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설명서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6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추가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장비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lvl="1" indent="-27051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83210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12V/100mA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안정화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2575" lvl="1" indent="-270510">
              <a:lnSpc>
                <a:spcPct val="100000"/>
              </a:lnSpc>
              <a:spcBef>
                <a:spcPts val="985"/>
              </a:spcBef>
              <a:buFont typeface="Arial"/>
              <a:buAutoNum type="arabicPeriod"/>
              <a:tabLst>
                <a:tab pos="28321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높은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정확도의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Pt-1000A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751C4CD-B185-F189-D5C6-B7DB60046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99460"/>
              </p:ext>
            </p:extLst>
          </p:nvPr>
        </p:nvGraphicFramePr>
        <p:xfrm>
          <a:off x="349250" y="469900"/>
          <a:ext cx="2530475" cy="43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1376880330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49876999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219075">
                        <a:lnSpc>
                          <a:spcPts val="1595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Arial"/>
                        </a:rPr>
                        <a:t>23.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Times New Roman"/>
                      </a:endParaRPr>
                    </a:p>
                    <a:p>
                      <a:pPr marL="130175">
                        <a:lnSpc>
                          <a:spcPts val="1595"/>
                        </a:lnSpc>
                      </a:pPr>
                      <a:r>
                        <a:rPr sz="1400" b="1" spc="-25" dirty="0">
                          <a:latin typeface="G마켓 산스 Light" panose="02000000000000000000" pitchFamily="50" charset="-127"/>
                          <a:ea typeface="G마켓 산스 Light" panose="02000000000000000000" pitchFamily="50" charset="-127"/>
                          <a:cs typeface="Noto Sans KR"/>
                        </a:rPr>
                        <a:t>장비</a:t>
                      </a:r>
                      <a:endParaRPr sz="1400" dirty="0">
                        <a:latin typeface="G마켓 산스 Light" panose="02000000000000000000" pitchFamily="50" charset="-127"/>
                        <a:ea typeface="G마켓 산스 Light" panose="02000000000000000000" pitchFamily="50" charset="-127"/>
                        <a:cs typeface="Noto Sans KR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957617024"/>
                  </a:ext>
                </a:extLst>
              </a:tr>
            </a:tbl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CC568A-64A8-9B6D-C8F8-784F51B593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48</a:t>
            </a:fld>
            <a:endParaRPr lang="ko-KR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726846"/>
            <a:ext cx="6149975" cy="618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50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W A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R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R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A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</a:t>
            </a:r>
            <a:r>
              <a:rPr sz="1400" b="1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Y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1148715">
              <a:lnSpc>
                <a:spcPct val="158600"/>
              </a:lnSpc>
              <a:spcBef>
                <a:spcPts val="1235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"ELMETRON"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회사는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411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에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24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개월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보증을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pH/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번호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83185" algn="ctr">
              <a:lnSpc>
                <a:spcPct val="100000"/>
              </a:lnSpc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.........................................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93800">
              <a:lnSpc>
                <a:spcPct val="100000"/>
              </a:lnSpc>
            </a:pP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u="sng" spc="-16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u="sng" spc="-15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보증</a:t>
            </a:r>
            <a:r>
              <a:rPr sz="1400" u="sng" spc="-18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기간은</a:t>
            </a:r>
            <a:r>
              <a:rPr sz="1400" u="sng" spc="-15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12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개월입니다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제조업체는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배송일로부터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14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이내에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수리해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드립니다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설명서를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준수하지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잘못된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기계적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권한이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없는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사람이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수리한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서비스로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인한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손상에는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보증이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적용되지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>
              <a:lnSpc>
                <a:spcPct val="1593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참고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r>
              <a:rPr sz="1400" b="1" spc="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서비스를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보내시기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회사로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이메일을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통해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문의하시기</a:t>
            </a: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바랍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적용된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 </a:t>
            </a:r>
            <a:r>
              <a:rPr sz="1400" u="sng" spc="-6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u="sng" spc="-6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u="sng" spc="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u="sng" spc="-165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어댑터를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2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미터에</a:t>
            </a:r>
            <a:r>
              <a:rPr sz="1400" u="sng" spc="-17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추가하세요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생산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날짜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...........................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판매일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.....................................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만료일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..................................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7047141"/>
            <a:ext cx="6147435" cy="1983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56790">
              <a:lnSpc>
                <a:spcPct val="156000"/>
              </a:lnSpc>
              <a:spcBef>
                <a:spcPts val="100"/>
              </a:spcBef>
            </a:pP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본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제품의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올바른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폐기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방법</a:t>
            </a:r>
            <a:r>
              <a:rPr sz="9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9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폐전기전자제품</a:t>
            </a:r>
            <a:r>
              <a:rPr sz="9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)(</a:t>
            </a:r>
            <a:r>
              <a:rPr sz="9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별도의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수거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시스템을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갖춘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국가에</a:t>
            </a:r>
            <a:r>
              <a:rPr sz="9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 </a:t>
            </a:r>
            <a:r>
              <a:rPr sz="9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용</a:t>
            </a:r>
            <a:r>
              <a:rPr sz="9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endParaRPr sz="9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5080" algn="just">
              <a:lnSpc>
                <a:spcPct val="156000"/>
              </a:lnSpc>
            </a:pPr>
            <a:r>
              <a:rPr sz="9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</a:t>
            </a:r>
            <a:r>
              <a:rPr sz="9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9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액세서리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설명서에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표시된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표시는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전자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액세서리를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수명이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다한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가정용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쓰레기와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폐기해서는</a:t>
            </a:r>
            <a:r>
              <a:rPr sz="9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</a:t>
            </a:r>
            <a:r>
              <a:rPr sz="9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됨을 </a:t>
            </a:r>
            <a:r>
              <a:rPr sz="9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나타냅니다</a:t>
            </a:r>
            <a:r>
              <a:rPr sz="9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900" spc="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통제되지 않은 폐기물 처리로 인한 환경이나 인체 건강에 대한 위해를 방지하기 위해 이러한 품목은 다른 종류의</a:t>
            </a:r>
            <a:r>
              <a:rPr sz="9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폐기물과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분리하여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책임감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있게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재활용하여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물질적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자원의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지속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가능한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재사용을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촉진하시기</a:t>
            </a:r>
            <a:r>
              <a:rPr sz="9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바랍니다</a:t>
            </a:r>
            <a:r>
              <a:rPr sz="900" spc="-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9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45720">
              <a:lnSpc>
                <a:spcPct val="156000"/>
              </a:lnSpc>
            </a:pP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가정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사용자는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제품을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구매한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소매점이나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지역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관공서에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문의하여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환경적으로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안전한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재활용을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해당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제품을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어디로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어떻게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가져갈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있는지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자세히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알아봐야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9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9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00" marR="118745">
              <a:lnSpc>
                <a:spcPct val="156000"/>
              </a:lnSpc>
            </a:pP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비즈니스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사용자는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공급업체에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문의하여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구매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계약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약관을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확인해야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9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900" spc="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제품과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전자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액세서리는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다른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상업용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폐기물과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혼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합하여</a:t>
            </a:r>
            <a:r>
              <a:rPr sz="9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폐기해서는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안</a:t>
            </a:r>
            <a:r>
              <a:rPr sz="9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9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됩니다</a:t>
            </a:r>
            <a:r>
              <a:rPr sz="9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9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5226050" y="6184900"/>
            <a:ext cx="1043940" cy="1018540"/>
            <a:chOff x="3108960" y="919472"/>
            <a:chExt cx="1043940" cy="1018540"/>
          </a:xfrm>
        </p:grpSpPr>
        <p:sp>
          <p:nvSpPr>
            <p:cNvPr id="5" name="object 3"/>
            <p:cNvSpPr/>
            <p:nvPr/>
          </p:nvSpPr>
          <p:spPr>
            <a:xfrm>
              <a:off x="3108960" y="919472"/>
              <a:ext cx="1043940" cy="1018540"/>
            </a:xfrm>
            <a:custGeom>
              <a:avLst/>
              <a:gdLst/>
              <a:ahLst/>
              <a:cxnLst/>
              <a:rect l="l" t="t" r="r" b="b"/>
              <a:pathLst>
                <a:path w="1043939" h="1018539">
                  <a:moveTo>
                    <a:pt x="557932" y="498359"/>
                  </a:moveTo>
                  <a:lnTo>
                    <a:pt x="518833" y="498359"/>
                  </a:lnTo>
                  <a:lnTo>
                    <a:pt x="1024127" y="0"/>
                  </a:lnTo>
                  <a:lnTo>
                    <a:pt x="1043940" y="18288"/>
                  </a:lnTo>
                  <a:lnTo>
                    <a:pt x="557932" y="498359"/>
                  </a:lnTo>
                  <a:close/>
                </a:path>
                <a:path w="1043939" h="1018539">
                  <a:moveTo>
                    <a:pt x="44196" y="1005840"/>
                  </a:moveTo>
                  <a:lnTo>
                    <a:pt x="35051" y="995172"/>
                  </a:lnTo>
                  <a:lnTo>
                    <a:pt x="24384" y="986027"/>
                  </a:lnTo>
                  <a:lnTo>
                    <a:pt x="499262" y="517663"/>
                  </a:lnTo>
                  <a:lnTo>
                    <a:pt x="0" y="27432"/>
                  </a:lnTo>
                  <a:lnTo>
                    <a:pt x="18288" y="7620"/>
                  </a:lnTo>
                  <a:lnTo>
                    <a:pt x="518833" y="498359"/>
                  </a:lnTo>
                  <a:lnTo>
                    <a:pt x="557932" y="498359"/>
                  </a:lnTo>
                  <a:lnTo>
                    <a:pt x="538454" y="517601"/>
                  </a:lnTo>
                  <a:lnTo>
                    <a:pt x="558170" y="536930"/>
                  </a:lnTo>
                  <a:lnTo>
                    <a:pt x="518895" y="536930"/>
                  </a:lnTo>
                  <a:lnTo>
                    <a:pt x="44196" y="1005840"/>
                  </a:lnTo>
                  <a:close/>
                </a:path>
                <a:path w="1043939" h="1018539">
                  <a:moveTo>
                    <a:pt x="1008888" y="1018032"/>
                  </a:moveTo>
                  <a:lnTo>
                    <a:pt x="518895" y="536930"/>
                  </a:lnTo>
                  <a:lnTo>
                    <a:pt x="558170" y="536930"/>
                  </a:lnTo>
                  <a:lnTo>
                    <a:pt x="1028700" y="998219"/>
                  </a:lnTo>
                  <a:lnTo>
                    <a:pt x="1008888" y="1018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60" y="936231"/>
              <a:ext cx="182879" cy="68579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228" y="937755"/>
              <a:ext cx="216406" cy="109726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3349752" y="1079492"/>
              <a:ext cx="365760" cy="754380"/>
            </a:xfrm>
            <a:custGeom>
              <a:avLst/>
              <a:gdLst/>
              <a:ahLst/>
              <a:cxnLst/>
              <a:rect l="l" t="t" r="r" b="b"/>
              <a:pathLst>
                <a:path w="365760" h="754380">
                  <a:moveTo>
                    <a:pt x="365760" y="754380"/>
                  </a:moveTo>
                  <a:lnTo>
                    <a:pt x="79248" y="754380"/>
                  </a:lnTo>
                  <a:lnTo>
                    <a:pt x="79248" y="746061"/>
                  </a:lnTo>
                  <a:lnTo>
                    <a:pt x="70038" y="746061"/>
                  </a:lnTo>
                  <a:lnTo>
                    <a:pt x="0" y="1524"/>
                  </a:lnTo>
                  <a:lnTo>
                    <a:pt x="10668" y="1524"/>
                  </a:lnTo>
                  <a:lnTo>
                    <a:pt x="19812" y="0"/>
                  </a:lnTo>
                  <a:lnTo>
                    <a:pt x="88734" y="732790"/>
                  </a:lnTo>
                  <a:lnTo>
                    <a:pt x="365760" y="732790"/>
                  </a:lnTo>
                  <a:lnTo>
                    <a:pt x="365760" y="746061"/>
                  </a:lnTo>
                  <a:lnTo>
                    <a:pt x="79248" y="746061"/>
                  </a:lnTo>
                  <a:lnTo>
                    <a:pt x="70103" y="746759"/>
                  </a:lnTo>
                  <a:lnTo>
                    <a:pt x="365760" y="746759"/>
                  </a:lnTo>
                  <a:lnTo>
                    <a:pt x="365760" y="754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776" y="1218171"/>
              <a:ext cx="236220" cy="74676"/>
            </a:xfrm>
            <a:prstGeom prst="rect">
              <a:avLst/>
            </a:prstGeom>
          </p:spPr>
        </p:pic>
        <p:pic>
          <p:nvPicPr>
            <p:cNvPr id="10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9856" y="1814058"/>
              <a:ext cx="65531" cy="111252"/>
            </a:xfrm>
            <a:prstGeom prst="rect">
              <a:avLst/>
            </a:prstGeom>
          </p:spPr>
        </p:pic>
        <p:pic>
          <p:nvPicPr>
            <p:cNvPr id="11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3319" y="1710423"/>
              <a:ext cx="201167" cy="198123"/>
            </a:xfrm>
            <a:prstGeom prst="rect">
              <a:avLst/>
            </a:prstGeom>
          </p:spPr>
        </p:pic>
        <p:sp>
          <p:nvSpPr>
            <p:cNvPr id="12" name="object 10"/>
            <p:cNvSpPr/>
            <p:nvPr/>
          </p:nvSpPr>
          <p:spPr>
            <a:xfrm>
              <a:off x="3555492" y="919479"/>
              <a:ext cx="170815" cy="62230"/>
            </a:xfrm>
            <a:custGeom>
              <a:avLst/>
              <a:gdLst/>
              <a:ahLst/>
              <a:cxnLst/>
              <a:rect l="l" t="t" r="r" b="b"/>
              <a:pathLst>
                <a:path w="170814" h="62230">
                  <a:moveTo>
                    <a:pt x="170675" y="40640"/>
                  </a:moveTo>
                  <a:lnTo>
                    <a:pt x="170662" y="0"/>
                  </a:lnTo>
                  <a:lnTo>
                    <a:pt x="150850" y="0"/>
                  </a:lnTo>
                  <a:lnTo>
                    <a:pt x="150850" y="8890"/>
                  </a:lnTo>
                  <a:lnTo>
                    <a:pt x="150850" y="40640"/>
                  </a:lnTo>
                  <a:lnTo>
                    <a:pt x="19812" y="40640"/>
                  </a:lnTo>
                  <a:lnTo>
                    <a:pt x="19812" y="8890"/>
                  </a:lnTo>
                  <a:lnTo>
                    <a:pt x="150850" y="8890"/>
                  </a:lnTo>
                  <a:lnTo>
                    <a:pt x="15085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0640"/>
                  </a:lnTo>
                  <a:lnTo>
                    <a:pt x="0" y="62230"/>
                  </a:lnTo>
                  <a:lnTo>
                    <a:pt x="170675" y="62230"/>
                  </a:lnTo>
                  <a:lnTo>
                    <a:pt x="170675" y="41148"/>
                  </a:lnTo>
                  <a:lnTo>
                    <a:pt x="170675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6387" y="971283"/>
              <a:ext cx="109726" cy="117347"/>
            </a:xfrm>
            <a:prstGeom prst="rect">
              <a:avLst/>
            </a:prstGeom>
          </p:spPr>
        </p:pic>
        <p:sp>
          <p:nvSpPr>
            <p:cNvPr id="14" name="object 12"/>
            <p:cNvSpPr/>
            <p:nvPr/>
          </p:nvSpPr>
          <p:spPr>
            <a:xfrm>
              <a:off x="3296412" y="1030724"/>
              <a:ext cx="612775" cy="698500"/>
            </a:xfrm>
            <a:custGeom>
              <a:avLst/>
              <a:gdLst/>
              <a:ahLst/>
              <a:cxnLst/>
              <a:rect l="l" t="t" r="r" b="b"/>
              <a:pathLst>
                <a:path w="612775" h="698500">
                  <a:moveTo>
                    <a:pt x="551688" y="697991"/>
                  </a:moveTo>
                  <a:lnTo>
                    <a:pt x="542544" y="696468"/>
                  </a:lnTo>
                  <a:lnTo>
                    <a:pt x="531876" y="696468"/>
                  </a:lnTo>
                  <a:lnTo>
                    <a:pt x="591972" y="57911"/>
                  </a:lnTo>
                  <a:lnTo>
                    <a:pt x="0" y="57911"/>
                  </a:lnTo>
                  <a:lnTo>
                    <a:pt x="0" y="0"/>
                  </a:lnTo>
                  <a:lnTo>
                    <a:pt x="573023" y="0"/>
                  </a:lnTo>
                  <a:lnTo>
                    <a:pt x="573023" y="19812"/>
                  </a:lnTo>
                  <a:lnTo>
                    <a:pt x="21336" y="19812"/>
                  </a:lnTo>
                  <a:lnTo>
                    <a:pt x="21336" y="36576"/>
                  </a:lnTo>
                  <a:lnTo>
                    <a:pt x="594359" y="36576"/>
                  </a:lnTo>
                  <a:lnTo>
                    <a:pt x="594359" y="48895"/>
                  </a:lnTo>
                  <a:lnTo>
                    <a:pt x="612648" y="50292"/>
                  </a:lnTo>
                  <a:lnTo>
                    <a:pt x="551688" y="697991"/>
                  </a:lnTo>
                  <a:close/>
                </a:path>
                <a:path w="612775" h="698500">
                  <a:moveTo>
                    <a:pt x="594359" y="36576"/>
                  </a:moveTo>
                  <a:lnTo>
                    <a:pt x="573023" y="36576"/>
                  </a:lnTo>
                  <a:lnTo>
                    <a:pt x="573023" y="0"/>
                  </a:lnTo>
                  <a:lnTo>
                    <a:pt x="594359" y="0"/>
                  </a:lnTo>
                  <a:lnTo>
                    <a:pt x="594359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AA74D17-11CB-079B-37EF-430BF4295E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49</a:t>
            </a:fld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425" y="191668"/>
            <a:ext cx="6414135" cy="91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097405">
              <a:lnSpc>
                <a:spcPct val="100000"/>
              </a:lnSpc>
              <a:tabLst>
                <a:tab pos="254762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외부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보기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14300" marR="81280">
              <a:lnSpc>
                <a:spcPct val="1593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벽면에는</a:t>
            </a:r>
            <a:r>
              <a:rPr sz="1400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따라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LCD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1)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265" indent="-228600">
              <a:lnSpc>
                <a:spcPct val="100000"/>
              </a:lnSpc>
              <a:spcBef>
                <a:spcPts val="345"/>
              </a:spcBef>
              <a:buFont typeface="Times New Roman"/>
              <a:buChar char="-"/>
              <a:tabLst>
                <a:tab pos="342265" algn="l"/>
                <a:tab pos="3435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단위의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265" indent="-228600">
              <a:lnSpc>
                <a:spcPct val="100000"/>
              </a:lnSpc>
              <a:spcBef>
                <a:spcPts val="585"/>
              </a:spcBef>
              <a:buFont typeface="Times New Roman"/>
              <a:buChar char="-"/>
              <a:tabLst>
                <a:tab pos="342265" algn="l"/>
                <a:tab pos="3435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(mV);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2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42265" algn="l"/>
                <a:tab pos="3435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25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02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265" indent="-228600">
              <a:lnSpc>
                <a:spcPct val="100000"/>
              </a:lnSpc>
              <a:spcBef>
                <a:spcPts val="969"/>
              </a:spcBef>
              <a:buFont typeface="Times New Roman"/>
              <a:buChar char="-"/>
              <a:tabLst>
                <a:tab pos="342265" algn="l"/>
                <a:tab pos="3435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(g/l)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NaCl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42265" indent="-228600">
              <a:lnSpc>
                <a:spcPct val="100000"/>
              </a:lnSpc>
              <a:spcBef>
                <a:spcPts val="980"/>
              </a:spcBef>
              <a:buFont typeface="Times New Roman"/>
              <a:buChar char="-"/>
              <a:tabLst>
                <a:tab pos="342265" algn="l"/>
                <a:tab pos="3435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염도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(g/l)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TDS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계산한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4300" marR="1021715" indent="227965">
              <a:lnSpc>
                <a:spcPct val="158000"/>
              </a:lnSpc>
              <a:spcBef>
                <a:spcPts val="5"/>
              </a:spcBef>
              <a:buFont typeface="Times New Roman"/>
              <a:buChar char="-"/>
              <a:tabLst>
                <a:tab pos="342265" algn="l"/>
                <a:tab pos="3435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20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09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대해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계산된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함수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방법은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장에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설명되어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4300" marR="170180">
              <a:lnSpc>
                <a:spcPct val="159300"/>
              </a:lnSpc>
              <a:spcBef>
                <a:spcPts val="919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동시에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아래에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값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350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</a:t>
            </a:r>
            <a:r>
              <a:rPr sz="1350" spc="277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C)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기호는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옆에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994"/>
              </a:spcBef>
              <a:tabLst>
                <a:tab pos="519938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분리하면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수동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사라짐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14300" marR="167005">
              <a:lnSpc>
                <a:spcPct val="159300"/>
              </a:lnSpc>
              <a:tabLst>
                <a:tab pos="170243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spc="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상태는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기호로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표시됩니다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아래에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있는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키보드는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미터를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켜고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끄고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선택하고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보정하고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매개변수를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입력하는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키보드에는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다음과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같은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키가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74140" lvl="1" indent="-180340">
              <a:lnSpc>
                <a:spcPct val="100000"/>
              </a:lnSpc>
              <a:buFont typeface="Arial"/>
              <a:buChar char="-"/>
              <a:tabLst>
                <a:tab pos="137477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켜고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끕니다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73505" marR="168910" lvl="1" indent="-180340">
              <a:lnSpc>
                <a:spcPct val="159300"/>
              </a:lnSpc>
              <a:spcBef>
                <a:spcPts val="1180"/>
              </a:spcBef>
              <a:buFont typeface="Arial"/>
              <a:buChar char="-"/>
              <a:tabLst>
                <a:tab pos="1374140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짧게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누르면 측정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기능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단위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모드와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저장된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판독값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보기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들어가고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73505" marR="169545" lvl="1" indent="-180340">
              <a:lnSpc>
                <a:spcPct val="159300"/>
              </a:lnSpc>
              <a:spcBef>
                <a:spcPts val="170"/>
              </a:spcBef>
              <a:buFont typeface="Arial"/>
              <a:buChar char="-"/>
              <a:tabLst>
                <a:tab pos="1374140" algn="l"/>
                <a:tab pos="296227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	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주요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기능인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pH,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mV</a:t>
            </a:r>
            <a:r>
              <a:rPr sz="1400" spc="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및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 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사이를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17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32230" lvl="1" indent="-139065" algn="just">
              <a:lnSpc>
                <a:spcPct val="100000"/>
              </a:lnSpc>
              <a:buFont typeface="Arial"/>
              <a:buChar char="-"/>
              <a:tabLst>
                <a:tab pos="133286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짧게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수치가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기록됩니다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73505" marR="168910" lvl="1" indent="-180340" algn="just">
              <a:lnSpc>
                <a:spcPts val="2700"/>
              </a:lnSpc>
              <a:spcBef>
                <a:spcPts val="75"/>
              </a:spcBef>
              <a:buFont typeface="Arial"/>
              <a:buChar char="-"/>
              <a:tabLst>
                <a:tab pos="1374140" algn="l"/>
              </a:tabLst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들어갑니다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b="1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CAL</a:t>
            </a:r>
            <a:r>
              <a:rPr sz="1400" b="1" spc="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표시됨</a:t>
            </a:r>
            <a:r>
              <a:rPr sz="1400" spc="-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모드에서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짧게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포인트의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결과를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확인할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습니다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863" y="10069271"/>
            <a:ext cx="749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053" y="10069271"/>
            <a:ext cx="2948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매개변수</a:t>
            </a:r>
            <a:r>
              <a:rPr sz="14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입력에</a:t>
            </a:r>
            <a:r>
              <a:rPr sz="1400" spc="-150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cs typeface="휴먼옛체"/>
              </a:rPr>
              <a:t>사용되는</a:t>
            </a:r>
            <a:r>
              <a:rPr sz="14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cs typeface="휴먼옛체"/>
              </a:rPr>
              <a:t>버튼입니다</a:t>
            </a:r>
            <a:r>
              <a:rPr sz="1400" spc="-9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6021" y="5014493"/>
            <a:ext cx="99059" cy="266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0222" y="5346700"/>
            <a:ext cx="300228" cy="1539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8650" y="7733398"/>
            <a:ext cx="359663" cy="3002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725" y="9991800"/>
            <a:ext cx="359663" cy="3002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941" y="9991800"/>
            <a:ext cx="359663" cy="30022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903" y="6642100"/>
            <a:ext cx="355090" cy="6522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1094" y="8566913"/>
            <a:ext cx="342899" cy="284987"/>
          </a:xfrm>
          <a:prstGeom prst="rect">
            <a:avLst/>
          </a:prstGeom>
        </p:spPr>
      </p:pic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27CA74EE-4607-4437-42F2-ADCD0AB360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71221"/>
            <a:ext cx="5971540" cy="206556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spc="-12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상단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벽에는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함께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배치되어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42620" marR="5080" indent="-541020">
              <a:lnSpc>
                <a:spcPct val="159300"/>
              </a:lnSpc>
              <a:spcBef>
                <a:spcPts val="20"/>
              </a:spcBef>
              <a:tabLst>
                <a:tab pos="461645" algn="l"/>
              </a:tabLst>
            </a:pP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b="1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b="1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연결하기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BNC-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50</a:t>
            </a:r>
            <a:r>
              <a:rPr sz="1400" b="1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소켓입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니다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1019"/>
              </a:spcBef>
              <a:tabLst>
                <a:tab pos="46164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F1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전도성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연결하기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BNC-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50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소켓입니다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1019"/>
              </a:spcBef>
              <a:tabLst>
                <a:tab pos="461645" algn="l"/>
              </a:tabLst>
            </a:pP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연결하기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위한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Chinch</a:t>
            </a:r>
            <a:r>
              <a:rPr sz="1400" b="1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소켓입니다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1025"/>
              </a:spcBef>
              <a:tabLst>
                <a:tab pos="461645" algn="l"/>
              </a:tabLst>
            </a:pPr>
            <a:r>
              <a:rPr sz="1400" b="1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소켓에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563" y="10356926"/>
            <a:ext cx="6156960" cy="9525"/>
          </a:xfrm>
          <a:custGeom>
            <a:avLst/>
            <a:gdLst/>
            <a:ahLst/>
            <a:cxnLst/>
            <a:rect l="l" t="t" r="r" b="b"/>
            <a:pathLst>
              <a:path w="6156959" h="9525">
                <a:moveTo>
                  <a:pt x="6156959" y="0"/>
                </a:moveTo>
                <a:lnTo>
                  <a:pt x="0" y="0"/>
                </a:lnTo>
                <a:lnTo>
                  <a:pt x="0" y="9143"/>
                </a:lnTo>
                <a:lnTo>
                  <a:pt x="6156959" y="9143"/>
                </a:lnTo>
                <a:lnTo>
                  <a:pt x="6156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025" y="10411460"/>
            <a:ext cx="23761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CPC-</a:t>
            </a:r>
            <a:r>
              <a:rPr sz="1100" b="1" dirty="0">
                <a:latin typeface="Arial"/>
                <a:cs typeface="Arial"/>
              </a:rPr>
              <a:t>411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pH/</a:t>
            </a:r>
            <a:r>
              <a:rPr sz="1100" spc="-55" dirty="0">
                <a:latin typeface="G마켓 산스 Light" panose="02000000000000000000" pitchFamily="50" charset="-127"/>
                <a:cs typeface="휴먼옛체"/>
              </a:rPr>
              <a:t>전도도</a:t>
            </a:r>
            <a:r>
              <a:rPr sz="1100" spc="-110" dirty="0">
                <a:latin typeface="G마켓 산스 Light" panose="02000000000000000000" pitchFamily="50" charset="-127"/>
                <a:cs typeface="휴먼옛체"/>
              </a:rPr>
              <a:t> 측정기</a:t>
            </a:r>
            <a:r>
              <a:rPr sz="1100" spc="-15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100" spc="-95" dirty="0">
                <a:latin typeface="G마켓 산스 Light" panose="02000000000000000000" pitchFamily="50" charset="-127"/>
                <a:cs typeface="휴먼옛체"/>
              </a:rPr>
              <a:t>사용</a:t>
            </a:r>
            <a:r>
              <a:rPr sz="1100" spc="-105" dirty="0">
                <a:latin typeface="G마켓 산스 Light" panose="02000000000000000000" pitchFamily="50" charset="-127"/>
                <a:cs typeface="휴먼옛체"/>
              </a:rPr>
              <a:t> </a:t>
            </a:r>
            <a:r>
              <a:rPr sz="1100" spc="-60" dirty="0">
                <a:latin typeface="G마켓 산스 Light" panose="02000000000000000000" pitchFamily="50" charset="-127"/>
                <a:cs typeface="휴먼옛체"/>
              </a:rPr>
              <a:t>설명서</a:t>
            </a:r>
            <a:endParaRPr sz="1100" dirty="0">
              <a:latin typeface="G마켓 산스 Light" panose="02000000000000000000" pitchFamily="50" charset="-127"/>
              <a:cs typeface="휴먼옛체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7670" y="10411460"/>
            <a:ext cx="3543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v7.0x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A24DFB-52E9-17C9-C654-2F6110B202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835" y="191668"/>
            <a:ext cx="336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8326322"/>
            <a:ext cx="5969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52345" y="1599222"/>
            <a:ext cx="2959735" cy="6001385"/>
            <a:chOff x="2252345" y="1599222"/>
            <a:chExt cx="2959735" cy="6001385"/>
          </a:xfrm>
        </p:grpSpPr>
        <p:sp>
          <p:nvSpPr>
            <p:cNvPr id="5" name="object 5"/>
            <p:cNvSpPr/>
            <p:nvPr/>
          </p:nvSpPr>
          <p:spPr>
            <a:xfrm>
              <a:off x="3759581" y="1600123"/>
              <a:ext cx="219710" cy="248920"/>
            </a:xfrm>
            <a:custGeom>
              <a:avLst/>
              <a:gdLst/>
              <a:ahLst/>
              <a:cxnLst/>
              <a:rect l="l" t="t" r="r" b="b"/>
              <a:pathLst>
                <a:path w="219710" h="248919">
                  <a:moveTo>
                    <a:pt x="60960" y="0"/>
                  </a:moveTo>
                  <a:lnTo>
                    <a:pt x="0" y="0"/>
                  </a:lnTo>
                  <a:lnTo>
                    <a:pt x="0" y="119380"/>
                  </a:lnTo>
                  <a:lnTo>
                    <a:pt x="12192" y="119380"/>
                  </a:lnTo>
                  <a:lnTo>
                    <a:pt x="12192" y="66040"/>
                  </a:lnTo>
                  <a:lnTo>
                    <a:pt x="59436" y="66040"/>
                  </a:lnTo>
                  <a:lnTo>
                    <a:pt x="59436" y="55880"/>
                  </a:lnTo>
                  <a:lnTo>
                    <a:pt x="12192" y="55880"/>
                  </a:lnTo>
                  <a:lnTo>
                    <a:pt x="12192" y="10160"/>
                  </a:lnTo>
                  <a:lnTo>
                    <a:pt x="60960" y="10160"/>
                  </a:lnTo>
                  <a:lnTo>
                    <a:pt x="60960" y="0"/>
                  </a:lnTo>
                  <a:close/>
                </a:path>
                <a:path w="219710" h="248919">
                  <a:moveTo>
                    <a:pt x="114300" y="0"/>
                  </a:moveTo>
                  <a:lnTo>
                    <a:pt x="82296" y="0"/>
                  </a:lnTo>
                  <a:lnTo>
                    <a:pt x="82296" y="10160"/>
                  </a:lnTo>
                  <a:lnTo>
                    <a:pt x="103632" y="10160"/>
                  </a:lnTo>
                  <a:lnTo>
                    <a:pt x="103632" y="119380"/>
                  </a:lnTo>
                  <a:lnTo>
                    <a:pt x="114300" y="119380"/>
                  </a:lnTo>
                  <a:lnTo>
                    <a:pt x="114300" y="10160"/>
                  </a:lnTo>
                  <a:lnTo>
                    <a:pt x="114300" y="0"/>
                  </a:lnTo>
                  <a:close/>
                </a:path>
                <a:path w="219710" h="248919">
                  <a:moveTo>
                    <a:pt x="219456" y="242316"/>
                  </a:moveTo>
                  <a:lnTo>
                    <a:pt x="83820" y="150876"/>
                  </a:lnTo>
                  <a:lnTo>
                    <a:pt x="77724" y="158496"/>
                  </a:lnTo>
                  <a:lnTo>
                    <a:pt x="213360" y="248412"/>
                  </a:lnTo>
                  <a:lnTo>
                    <a:pt x="219456" y="242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9581" y="1600111"/>
              <a:ext cx="60960" cy="119380"/>
            </a:xfrm>
            <a:custGeom>
              <a:avLst/>
              <a:gdLst/>
              <a:ahLst/>
              <a:cxnLst/>
              <a:rect l="l" t="t" r="r" b="b"/>
              <a:pathLst>
                <a:path w="60960" h="119380">
                  <a:moveTo>
                    <a:pt x="0" y="118871"/>
                  </a:moveTo>
                  <a:lnTo>
                    <a:pt x="0" y="0"/>
                  </a:lnTo>
                  <a:lnTo>
                    <a:pt x="60959" y="0"/>
                  </a:lnTo>
                  <a:lnTo>
                    <a:pt x="60959" y="10667"/>
                  </a:lnTo>
                  <a:lnTo>
                    <a:pt x="60959" y="10667"/>
                  </a:lnTo>
                  <a:lnTo>
                    <a:pt x="12191" y="10667"/>
                  </a:lnTo>
                  <a:lnTo>
                    <a:pt x="12191" y="56387"/>
                  </a:lnTo>
                  <a:lnTo>
                    <a:pt x="59434" y="56387"/>
                  </a:lnTo>
                  <a:lnTo>
                    <a:pt x="59434" y="65530"/>
                  </a:lnTo>
                  <a:lnTo>
                    <a:pt x="12191" y="65530"/>
                  </a:lnTo>
                  <a:lnTo>
                    <a:pt x="12191" y="118871"/>
                  </a:lnTo>
                  <a:lnTo>
                    <a:pt x="0" y="1188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1876" y="1600111"/>
              <a:ext cx="32384" cy="119380"/>
            </a:xfrm>
            <a:custGeom>
              <a:avLst/>
              <a:gdLst/>
              <a:ahLst/>
              <a:cxnLst/>
              <a:rect l="l" t="t" r="r" b="b"/>
              <a:pathLst>
                <a:path w="32385" h="119380">
                  <a:moveTo>
                    <a:pt x="21335" y="10667"/>
                  </a:moveTo>
                  <a:lnTo>
                    <a:pt x="0" y="10667"/>
                  </a:lnTo>
                  <a:lnTo>
                    <a:pt x="0" y="0"/>
                  </a:lnTo>
                  <a:lnTo>
                    <a:pt x="32003" y="0"/>
                  </a:lnTo>
                  <a:lnTo>
                    <a:pt x="32003" y="118871"/>
                  </a:lnTo>
                  <a:lnTo>
                    <a:pt x="21335" y="118871"/>
                  </a:lnTo>
                  <a:lnTo>
                    <a:pt x="21335" y="10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0485" y="1600123"/>
              <a:ext cx="1515110" cy="655320"/>
            </a:xfrm>
            <a:custGeom>
              <a:avLst/>
              <a:gdLst/>
              <a:ahLst/>
              <a:cxnLst/>
              <a:rect l="l" t="t" r="r" b="b"/>
              <a:pathLst>
                <a:path w="1515110" h="655319">
                  <a:moveTo>
                    <a:pt x="62484" y="0"/>
                  </a:moveTo>
                  <a:lnTo>
                    <a:pt x="0" y="0"/>
                  </a:lnTo>
                  <a:lnTo>
                    <a:pt x="0" y="119380"/>
                  </a:lnTo>
                  <a:lnTo>
                    <a:pt x="12192" y="119380"/>
                  </a:lnTo>
                  <a:lnTo>
                    <a:pt x="12192" y="66040"/>
                  </a:lnTo>
                  <a:lnTo>
                    <a:pt x="60960" y="66040"/>
                  </a:lnTo>
                  <a:lnTo>
                    <a:pt x="60960" y="55880"/>
                  </a:lnTo>
                  <a:lnTo>
                    <a:pt x="12192" y="55880"/>
                  </a:lnTo>
                  <a:lnTo>
                    <a:pt x="12192" y="10160"/>
                  </a:lnTo>
                  <a:lnTo>
                    <a:pt x="62484" y="10160"/>
                  </a:lnTo>
                  <a:lnTo>
                    <a:pt x="62484" y="0"/>
                  </a:lnTo>
                  <a:close/>
                </a:path>
                <a:path w="1515110" h="655319">
                  <a:moveTo>
                    <a:pt x="219456" y="242316"/>
                  </a:moveTo>
                  <a:lnTo>
                    <a:pt x="85344" y="150876"/>
                  </a:lnTo>
                  <a:lnTo>
                    <a:pt x="79248" y="158496"/>
                  </a:lnTo>
                  <a:lnTo>
                    <a:pt x="214884" y="248412"/>
                  </a:lnTo>
                  <a:lnTo>
                    <a:pt x="217932" y="245364"/>
                  </a:lnTo>
                  <a:lnTo>
                    <a:pt x="219456" y="242316"/>
                  </a:lnTo>
                  <a:close/>
                </a:path>
                <a:path w="1515110" h="655319">
                  <a:moveTo>
                    <a:pt x="1514856" y="603504"/>
                  </a:moveTo>
                  <a:lnTo>
                    <a:pt x="1504188" y="603504"/>
                  </a:lnTo>
                  <a:lnTo>
                    <a:pt x="1504188" y="614680"/>
                  </a:lnTo>
                  <a:lnTo>
                    <a:pt x="1504188" y="642620"/>
                  </a:lnTo>
                  <a:lnTo>
                    <a:pt x="1149096" y="642620"/>
                  </a:lnTo>
                  <a:lnTo>
                    <a:pt x="1149096" y="614680"/>
                  </a:lnTo>
                  <a:lnTo>
                    <a:pt x="1504188" y="614680"/>
                  </a:lnTo>
                  <a:lnTo>
                    <a:pt x="1504188" y="603504"/>
                  </a:lnTo>
                  <a:lnTo>
                    <a:pt x="1504188" y="603250"/>
                  </a:lnTo>
                  <a:lnTo>
                    <a:pt x="1473708" y="603250"/>
                  </a:lnTo>
                  <a:lnTo>
                    <a:pt x="1473708" y="601980"/>
                  </a:lnTo>
                  <a:lnTo>
                    <a:pt x="1473708" y="414020"/>
                  </a:lnTo>
                  <a:lnTo>
                    <a:pt x="1493520" y="414020"/>
                  </a:lnTo>
                  <a:lnTo>
                    <a:pt x="1493520" y="386080"/>
                  </a:lnTo>
                  <a:lnTo>
                    <a:pt x="1473708" y="386080"/>
                  </a:lnTo>
                  <a:lnTo>
                    <a:pt x="1473708" y="266700"/>
                  </a:lnTo>
                  <a:lnTo>
                    <a:pt x="1463040" y="266700"/>
                  </a:lnTo>
                  <a:lnTo>
                    <a:pt x="1463040" y="276860"/>
                  </a:lnTo>
                  <a:lnTo>
                    <a:pt x="1463040" y="386080"/>
                  </a:lnTo>
                  <a:lnTo>
                    <a:pt x="1463040" y="414020"/>
                  </a:lnTo>
                  <a:lnTo>
                    <a:pt x="1463040" y="601980"/>
                  </a:lnTo>
                  <a:lnTo>
                    <a:pt x="1190244" y="601980"/>
                  </a:lnTo>
                  <a:lnTo>
                    <a:pt x="1190244" y="414020"/>
                  </a:lnTo>
                  <a:lnTo>
                    <a:pt x="1190244" y="386080"/>
                  </a:lnTo>
                  <a:lnTo>
                    <a:pt x="1190244" y="276860"/>
                  </a:lnTo>
                  <a:lnTo>
                    <a:pt x="1463040" y="276860"/>
                  </a:lnTo>
                  <a:lnTo>
                    <a:pt x="1463040" y="266700"/>
                  </a:lnTo>
                  <a:lnTo>
                    <a:pt x="1179576" y="266700"/>
                  </a:lnTo>
                  <a:lnTo>
                    <a:pt x="1179576" y="276860"/>
                  </a:lnTo>
                  <a:lnTo>
                    <a:pt x="1179576" y="386080"/>
                  </a:lnTo>
                  <a:lnTo>
                    <a:pt x="1158240" y="386080"/>
                  </a:lnTo>
                  <a:lnTo>
                    <a:pt x="1158240" y="414020"/>
                  </a:lnTo>
                  <a:lnTo>
                    <a:pt x="1179576" y="414020"/>
                  </a:lnTo>
                  <a:lnTo>
                    <a:pt x="1179576" y="601980"/>
                  </a:lnTo>
                  <a:lnTo>
                    <a:pt x="1179576" y="603250"/>
                  </a:lnTo>
                  <a:lnTo>
                    <a:pt x="1138428" y="603250"/>
                  </a:lnTo>
                  <a:lnTo>
                    <a:pt x="1138428" y="614680"/>
                  </a:lnTo>
                  <a:lnTo>
                    <a:pt x="1138428" y="642620"/>
                  </a:lnTo>
                  <a:lnTo>
                    <a:pt x="1138428" y="655320"/>
                  </a:lnTo>
                  <a:lnTo>
                    <a:pt x="1514856" y="655320"/>
                  </a:lnTo>
                  <a:lnTo>
                    <a:pt x="1514856" y="643128"/>
                  </a:lnTo>
                  <a:lnTo>
                    <a:pt x="1514856" y="642620"/>
                  </a:lnTo>
                  <a:lnTo>
                    <a:pt x="1514856" y="603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0484" y="1600111"/>
              <a:ext cx="62865" cy="119380"/>
            </a:xfrm>
            <a:custGeom>
              <a:avLst/>
              <a:gdLst/>
              <a:ahLst/>
              <a:cxnLst/>
              <a:rect l="l" t="t" r="r" b="b"/>
              <a:pathLst>
                <a:path w="62864" h="119380">
                  <a:moveTo>
                    <a:pt x="0" y="118871"/>
                  </a:moveTo>
                  <a:lnTo>
                    <a:pt x="0" y="0"/>
                  </a:lnTo>
                  <a:lnTo>
                    <a:pt x="62483" y="0"/>
                  </a:lnTo>
                  <a:lnTo>
                    <a:pt x="62483" y="10667"/>
                  </a:lnTo>
                  <a:lnTo>
                    <a:pt x="62483" y="10667"/>
                  </a:lnTo>
                  <a:lnTo>
                    <a:pt x="12191" y="10667"/>
                  </a:lnTo>
                  <a:lnTo>
                    <a:pt x="12191" y="56387"/>
                  </a:lnTo>
                  <a:lnTo>
                    <a:pt x="60959" y="56387"/>
                  </a:lnTo>
                  <a:lnTo>
                    <a:pt x="60959" y="65530"/>
                  </a:lnTo>
                  <a:lnTo>
                    <a:pt x="12191" y="65530"/>
                  </a:lnTo>
                  <a:lnTo>
                    <a:pt x="12191" y="118871"/>
                  </a:lnTo>
                  <a:lnTo>
                    <a:pt x="0" y="1188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1341" y="1601393"/>
              <a:ext cx="631190" cy="654050"/>
            </a:xfrm>
            <a:custGeom>
              <a:avLst/>
              <a:gdLst/>
              <a:ahLst/>
              <a:cxnLst/>
              <a:rect l="l" t="t" r="r" b="b"/>
              <a:pathLst>
                <a:path w="631189" h="654050">
                  <a:moveTo>
                    <a:pt x="376428" y="602234"/>
                  </a:moveTo>
                  <a:lnTo>
                    <a:pt x="365760" y="602234"/>
                  </a:lnTo>
                  <a:lnTo>
                    <a:pt x="365760" y="613410"/>
                  </a:lnTo>
                  <a:lnTo>
                    <a:pt x="365760" y="641350"/>
                  </a:lnTo>
                  <a:lnTo>
                    <a:pt x="10668" y="641350"/>
                  </a:lnTo>
                  <a:lnTo>
                    <a:pt x="10668" y="613410"/>
                  </a:lnTo>
                  <a:lnTo>
                    <a:pt x="365760" y="613410"/>
                  </a:lnTo>
                  <a:lnTo>
                    <a:pt x="365760" y="602234"/>
                  </a:lnTo>
                  <a:lnTo>
                    <a:pt x="365760" y="601980"/>
                  </a:lnTo>
                  <a:lnTo>
                    <a:pt x="335280" y="601980"/>
                  </a:lnTo>
                  <a:lnTo>
                    <a:pt x="335280" y="600710"/>
                  </a:lnTo>
                  <a:lnTo>
                    <a:pt x="335280" y="412750"/>
                  </a:lnTo>
                  <a:lnTo>
                    <a:pt x="353568" y="412750"/>
                  </a:lnTo>
                  <a:lnTo>
                    <a:pt x="353568" y="384810"/>
                  </a:lnTo>
                  <a:lnTo>
                    <a:pt x="335280" y="384810"/>
                  </a:lnTo>
                  <a:lnTo>
                    <a:pt x="335280" y="265430"/>
                  </a:lnTo>
                  <a:lnTo>
                    <a:pt x="324612" y="265430"/>
                  </a:lnTo>
                  <a:lnTo>
                    <a:pt x="324612" y="275590"/>
                  </a:lnTo>
                  <a:lnTo>
                    <a:pt x="324612" y="384810"/>
                  </a:lnTo>
                  <a:lnTo>
                    <a:pt x="324612" y="412750"/>
                  </a:lnTo>
                  <a:lnTo>
                    <a:pt x="324612" y="600710"/>
                  </a:lnTo>
                  <a:lnTo>
                    <a:pt x="51816" y="600710"/>
                  </a:lnTo>
                  <a:lnTo>
                    <a:pt x="51816" y="412750"/>
                  </a:lnTo>
                  <a:lnTo>
                    <a:pt x="51816" y="384810"/>
                  </a:lnTo>
                  <a:lnTo>
                    <a:pt x="51816" y="275590"/>
                  </a:lnTo>
                  <a:lnTo>
                    <a:pt x="324612" y="275590"/>
                  </a:lnTo>
                  <a:lnTo>
                    <a:pt x="324612" y="265430"/>
                  </a:lnTo>
                  <a:lnTo>
                    <a:pt x="41148" y="265430"/>
                  </a:lnTo>
                  <a:lnTo>
                    <a:pt x="41148" y="275590"/>
                  </a:lnTo>
                  <a:lnTo>
                    <a:pt x="41148" y="384810"/>
                  </a:lnTo>
                  <a:lnTo>
                    <a:pt x="19812" y="384810"/>
                  </a:lnTo>
                  <a:lnTo>
                    <a:pt x="19812" y="412750"/>
                  </a:lnTo>
                  <a:lnTo>
                    <a:pt x="41148" y="412750"/>
                  </a:lnTo>
                  <a:lnTo>
                    <a:pt x="41148" y="600710"/>
                  </a:lnTo>
                  <a:lnTo>
                    <a:pt x="41148" y="601980"/>
                  </a:lnTo>
                  <a:lnTo>
                    <a:pt x="0" y="601980"/>
                  </a:lnTo>
                  <a:lnTo>
                    <a:pt x="0" y="613410"/>
                  </a:lnTo>
                  <a:lnTo>
                    <a:pt x="0" y="641350"/>
                  </a:lnTo>
                  <a:lnTo>
                    <a:pt x="0" y="654050"/>
                  </a:lnTo>
                  <a:lnTo>
                    <a:pt x="376428" y="654050"/>
                  </a:lnTo>
                  <a:lnTo>
                    <a:pt x="376428" y="641858"/>
                  </a:lnTo>
                  <a:lnTo>
                    <a:pt x="376428" y="641350"/>
                  </a:lnTo>
                  <a:lnTo>
                    <a:pt x="376428" y="602234"/>
                  </a:lnTo>
                  <a:close/>
                </a:path>
                <a:path w="631189" h="654050">
                  <a:moveTo>
                    <a:pt x="630936" y="30480"/>
                  </a:moveTo>
                  <a:lnTo>
                    <a:pt x="609600" y="30480"/>
                  </a:lnTo>
                  <a:lnTo>
                    <a:pt x="609600" y="0"/>
                  </a:lnTo>
                  <a:lnTo>
                    <a:pt x="598932" y="0"/>
                  </a:lnTo>
                  <a:lnTo>
                    <a:pt x="598932" y="30480"/>
                  </a:lnTo>
                  <a:lnTo>
                    <a:pt x="580644" y="30480"/>
                  </a:lnTo>
                  <a:lnTo>
                    <a:pt x="580644" y="41910"/>
                  </a:lnTo>
                  <a:lnTo>
                    <a:pt x="598932" y="41910"/>
                  </a:lnTo>
                  <a:lnTo>
                    <a:pt x="598932" y="118110"/>
                  </a:lnTo>
                  <a:lnTo>
                    <a:pt x="609600" y="118110"/>
                  </a:lnTo>
                  <a:lnTo>
                    <a:pt x="609600" y="41910"/>
                  </a:lnTo>
                  <a:lnTo>
                    <a:pt x="630936" y="41910"/>
                  </a:lnTo>
                  <a:lnTo>
                    <a:pt x="630936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1984" y="1601635"/>
              <a:ext cx="50800" cy="117475"/>
            </a:xfrm>
            <a:custGeom>
              <a:avLst/>
              <a:gdLst/>
              <a:ahLst/>
              <a:cxnLst/>
              <a:rect l="l" t="t" r="r" b="b"/>
              <a:pathLst>
                <a:path w="50800" h="117475">
                  <a:moveTo>
                    <a:pt x="18287" y="41147"/>
                  </a:moveTo>
                  <a:lnTo>
                    <a:pt x="0" y="41147"/>
                  </a:lnTo>
                  <a:lnTo>
                    <a:pt x="0" y="30478"/>
                  </a:lnTo>
                  <a:lnTo>
                    <a:pt x="18287" y="30478"/>
                  </a:lnTo>
                  <a:lnTo>
                    <a:pt x="18287" y="0"/>
                  </a:lnTo>
                  <a:lnTo>
                    <a:pt x="28955" y="0"/>
                  </a:lnTo>
                  <a:lnTo>
                    <a:pt x="28955" y="30478"/>
                  </a:lnTo>
                  <a:lnTo>
                    <a:pt x="50291" y="30478"/>
                  </a:lnTo>
                  <a:lnTo>
                    <a:pt x="50291" y="41147"/>
                  </a:lnTo>
                  <a:lnTo>
                    <a:pt x="28955" y="41147"/>
                  </a:lnTo>
                  <a:lnTo>
                    <a:pt x="28955" y="117347"/>
                  </a:lnTo>
                  <a:lnTo>
                    <a:pt x="18287" y="117347"/>
                  </a:lnTo>
                  <a:lnTo>
                    <a:pt x="18287" y="411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4657" y="1750999"/>
              <a:ext cx="1592580" cy="417830"/>
            </a:xfrm>
            <a:custGeom>
              <a:avLst/>
              <a:gdLst/>
              <a:ahLst/>
              <a:cxnLst/>
              <a:rect l="l" t="t" r="r" b="b"/>
              <a:pathLst>
                <a:path w="1592579" h="417830">
                  <a:moveTo>
                    <a:pt x="167640" y="126492"/>
                  </a:moveTo>
                  <a:lnTo>
                    <a:pt x="6096" y="0"/>
                  </a:lnTo>
                  <a:lnTo>
                    <a:pt x="0" y="7620"/>
                  </a:lnTo>
                  <a:lnTo>
                    <a:pt x="163068" y="134112"/>
                  </a:lnTo>
                  <a:lnTo>
                    <a:pt x="164592" y="129540"/>
                  </a:lnTo>
                  <a:lnTo>
                    <a:pt x="167640" y="126492"/>
                  </a:lnTo>
                  <a:close/>
                </a:path>
                <a:path w="1592579" h="417830">
                  <a:moveTo>
                    <a:pt x="1592580" y="4572"/>
                  </a:moveTo>
                  <a:lnTo>
                    <a:pt x="1583436" y="4572"/>
                  </a:lnTo>
                  <a:lnTo>
                    <a:pt x="1530096" y="417576"/>
                  </a:lnTo>
                  <a:lnTo>
                    <a:pt x="1539240" y="417576"/>
                  </a:lnTo>
                  <a:lnTo>
                    <a:pt x="15925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420" y="1600111"/>
              <a:ext cx="77723" cy="118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3689" y="2199042"/>
              <a:ext cx="256031" cy="655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6661" y="2195995"/>
              <a:ext cx="205740" cy="640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64537" y="1907963"/>
              <a:ext cx="2933700" cy="5678805"/>
            </a:xfrm>
            <a:custGeom>
              <a:avLst/>
              <a:gdLst/>
              <a:ahLst/>
              <a:cxnLst/>
              <a:rect l="l" t="t" r="r" b="b"/>
              <a:pathLst>
                <a:path w="2933700" h="5678805">
                  <a:moveTo>
                    <a:pt x="981455" y="234695"/>
                  </a:moveTo>
                  <a:lnTo>
                    <a:pt x="970788" y="234695"/>
                  </a:lnTo>
                  <a:lnTo>
                    <a:pt x="970788" y="0"/>
                  </a:lnTo>
                  <a:lnTo>
                    <a:pt x="1231391" y="0"/>
                  </a:lnTo>
                  <a:lnTo>
                    <a:pt x="1231391" y="12192"/>
                  </a:lnTo>
                  <a:lnTo>
                    <a:pt x="981455" y="12192"/>
                  </a:lnTo>
                  <a:lnTo>
                    <a:pt x="981455" y="234695"/>
                  </a:lnTo>
                  <a:close/>
                </a:path>
                <a:path w="2933700" h="5678805">
                  <a:moveTo>
                    <a:pt x="1242060" y="234695"/>
                  </a:moveTo>
                  <a:lnTo>
                    <a:pt x="1231391" y="234695"/>
                  </a:lnTo>
                  <a:lnTo>
                    <a:pt x="1231391" y="0"/>
                  </a:lnTo>
                  <a:lnTo>
                    <a:pt x="1242060" y="0"/>
                  </a:lnTo>
                  <a:lnTo>
                    <a:pt x="1242060" y="234695"/>
                  </a:lnTo>
                  <a:close/>
                </a:path>
                <a:path w="2933700" h="5678805">
                  <a:moveTo>
                    <a:pt x="1264919" y="286512"/>
                  </a:moveTo>
                  <a:lnTo>
                    <a:pt x="947927" y="286512"/>
                  </a:lnTo>
                  <a:lnTo>
                    <a:pt x="947927" y="234695"/>
                  </a:lnTo>
                  <a:lnTo>
                    <a:pt x="1254252" y="234695"/>
                  </a:lnTo>
                  <a:lnTo>
                    <a:pt x="1254252" y="245363"/>
                  </a:lnTo>
                  <a:lnTo>
                    <a:pt x="958596" y="245363"/>
                  </a:lnTo>
                  <a:lnTo>
                    <a:pt x="958596" y="283463"/>
                  </a:lnTo>
                  <a:lnTo>
                    <a:pt x="1264919" y="283463"/>
                  </a:lnTo>
                  <a:lnTo>
                    <a:pt x="1264919" y="286512"/>
                  </a:lnTo>
                  <a:close/>
                </a:path>
                <a:path w="2933700" h="5678805">
                  <a:moveTo>
                    <a:pt x="1264919" y="283463"/>
                  </a:moveTo>
                  <a:lnTo>
                    <a:pt x="1254252" y="283463"/>
                  </a:lnTo>
                  <a:lnTo>
                    <a:pt x="1254252" y="234695"/>
                  </a:lnTo>
                  <a:lnTo>
                    <a:pt x="1264919" y="234695"/>
                  </a:lnTo>
                  <a:lnTo>
                    <a:pt x="1264919" y="283463"/>
                  </a:lnTo>
                  <a:close/>
                </a:path>
                <a:path w="2933700" h="5678805">
                  <a:moveTo>
                    <a:pt x="914400" y="338327"/>
                  </a:moveTo>
                  <a:lnTo>
                    <a:pt x="903732" y="338327"/>
                  </a:lnTo>
                  <a:lnTo>
                    <a:pt x="903732" y="286512"/>
                  </a:lnTo>
                  <a:lnTo>
                    <a:pt x="1296924" y="286512"/>
                  </a:lnTo>
                  <a:lnTo>
                    <a:pt x="1296924" y="297180"/>
                  </a:lnTo>
                  <a:lnTo>
                    <a:pt x="914400" y="297180"/>
                  </a:lnTo>
                  <a:lnTo>
                    <a:pt x="914400" y="338327"/>
                  </a:lnTo>
                  <a:close/>
                </a:path>
                <a:path w="2933700" h="5678805">
                  <a:moveTo>
                    <a:pt x="1307591" y="338327"/>
                  </a:moveTo>
                  <a:lnTo>
                    <a:pt x="1296924" y="338327"/>
                  </a:lnTo>
                  <a:lnTo>
                    <a:pt x="1296924" y="286512"/>
                  </a:lnTo>
                  <a:lnTo>
                    <a:pt x="1307591" y="286512"/>
                  </a:lnTo>
                  <a:lnTo>
                    <a:pt x="1307591" y="338327"/>
                  </a:lnTo>
                  <a:close/>
                </a:path>
                <a:path w="2933700" h="5678805">
                  <a:moveTo>
                    <a:pt x="2755392" y="352044"/>
                  </a:moveTo>
                  <a:lnTo>
                    <a:pt x="179831" y="352044"/>
                  </a:lnTo>
                  <a:lnTo>
                    <a:pt x="179831" y="338327"/>
                  </a:lnTo>
                  <a:lnTo>
                    <a:pt x="2755392" y="338327"/>
                  </a:lnTo>
                  <a:lnTo>
                    <a:pt x="2755392" y="352044"/>
                  </a:lnTo>
                  <a:close/>
                </a:path>
                <a:path w="2933700" h="5678805">
                  <a:moveTo>
                    <a:pt x="2773680" y="5678424"/>
                  </a:moveTo>
                  <a:lnTo>
                    <a:pt x="161544" y="5678424"/>
                  </a:lnTo>
                  <a:lnTo>
                    <a:pt x="109728" y="5664707"/>
                  </a:lnTo>
                  <a:lnTo>
                    <a:pt x="65531" y="5637276"/>
                  </a:lnTo>
                  <a:lnTo>
                    <a:pt x="30480" y="5599176"/>
                  </a:lnTo>
                  <a:lnTo>
                    <a:pt x="7620" y="5551932"/>
                  </a:lnTo>
                  <a:lnTo>
                    <a:pt x="0" y="5500116"/>
                  </a:lnTo>
                  <a:lnTo>
                    <a:pt x="0" y="530351"/>
                  </a:lnTo>
                  <a:lnTo>
                    <a:pt x="7620" y="477012"/>
                  </a:lnTo>
                  <a:lnTo>
                    <a:pt x="30480" y="431291"/>
                  </a:lnTo>
                  <a:lnTo>
                    <a:pt x="65531" y="393191"/>
                  </a:lnTo>
                  <a:lnTo>
                    <a:pt x="109728" y="365759"/>
                  </a:lnTo>
                  <a:lnTo>
                    <a:pt x="161544" y="352044"/>
                  </a:lnTo>
                  <a:lnTo>
                    <a:pt x="2773680" y="352044"/>
                  </a:lnTo>
                  <a:lnTo>
                    <a:pt x="2854452" y="382523"/>
                  </a:lnTo>
                  <a:lnTo>
                    <a:pt x="2892552" y="416051"/>
                  </a:lnTo>
                  <a:lnTo>
                    <a:pt x="2919983" y="461772"/>
                  </a:lnTo>
                  <a:lnTo>
                    <a:pt x="2933700" y="512063"/>
                  </a:lnTo>
                  <a:lnTo>
                    <a:pt x="2933700" y="5518404"/>
                  </a:lnTo>
                  <a:lnTo>
                    <a:pt x="2903220" y="5599176"/>
                  </a:lnTo>
                  <a:lnTo>
                    <a:pt x="2869692" y="5637276"/>
                  </a:lnTo>
                  <a:lnTo>
                    <a:pt x="2823972" y="5664707"/>
                  </a:lnTo>
                  <a:lnTo>
                    <a:pt x="2773680" y="5678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9928" y="2246287"/>
              <a:ext cx="192023" cy="19202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86045" y="2438311"/>
              <a:ext cx="26034" cy="4970145"/>
            </a:xfrm>
            <a:custGeom>
              <a:avLst/>
              <a:gdLst/>
              <a:ahLst/>
              <a:cxnLst/>
              <a:rect l="l" t="t" r="r" b="b"/>
              <a:pathLst>
                <a:path w="26035" h="4970145">
                  <a:moveTo>
                    <a:pt x="25907" y="0"/>
                  </a:moveTo>
                  <a:lnTo>
                    <a:pt x="0" y="0"/>
                  </a:lnTo>
                  <a:lnTo>
                    <a:pt x="0" y="4969762"/>
                  </a:lnTo>
                  <a:lnTo>
                    <a:pt x="25907" y="4969762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9928" y="7408075"/>
              <a:ext cx="192023" cy="1920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44368" y="7574191"/>
              <a:ext cx="2575560" cy="26034"/>
            </a:xfrm>
            <a:custGeom>
              <a:avLst/>
              <a:gdLst/>
              <a:ahLst/>
              <a:cxnLst/>
              <a:rect l="l" t="t" r="r" b="b"/>
              <a:pathLst>
                <a:path w="2575560" h="26034">
                  <a:moveTo>
                    <a:pt x="2575559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2575559" y="25907"/>
                  </a:lnTo>
                  <a:lnTo>
                    <a:pt x="2575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2345" y="7408075"/>
              <a:ext cx="192023" cy="1920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52345" y="2438311"/>
              <a:ext cx="24765" cy="4970145"/>
            </a:xfrm>
            <a:custGeom>
              <a:avLst/>
              <a:gdLst/>
              <a:ahLst/>
              <a:cxnLst/>
              <a:rect l="l" t="t" r="r" b="b"/>
              <a:pathLst>
                <a:path w="24764" h="4970145">
                  <a:moveTo>
                    <a:pt x="24383" y="0"/>
                  </a:moveTo>
                  <a:lnTo>
                    <a:pt x="0" y="0"/>
                  </a:lnTo>
                  <a:lnTo>
                    <a:pt x="0" y="4969762"/>
                  </a:lnTo>
                  <a:lnTo>
                    <a:pt x="24383" y="4969762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2345" y="2246287"/>
              <a:ext cx="192023" cy="19202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90089" y="2726351"/>
              <a:ext cx="2484120" cy="4464050"/>
            </a:xfrm>
            <a:custGeom>
              <a:avLst/>
              <a:gdLst/>
              <a:ahLst/>
              <a:cxnLst/>
              <a:rect l="l" t="t" r="r" b="b"/>
              <a:pathLst>
                <a:path w="2484120" h="4464050">
                  <a:moveTo>
                    <a:pt x="2304288" y="4463796"/>
                  </a:moveTo>
                  <a:lnTo>
                    <a:pt x="179831" y="4463796"/>
                  </a:lnTo>
                  <a:lnTo>
                    <a:pt x="179831" y="4393691"/>
                  </a:lnTo>
                  <a:lnTo>
                    <a:pt x="143255" y="4389120"/>
                  </a:lnTo>
                  <a:lnTo>
                    <a:pt x="79248" y="4361688"/>
                  </a:lnTo>
                  <a:lnTo>
                    <a:pt x="41148" y="4326635"/>
                  </a:lnTo>
                  <a:lnTo>
                    <a:pt x="9144" y="4267200"/>
                  </a:lnTo>
                  <a:lnTo>
                    <a:pt x="0" y="4212335"/>
                  </a:lnTo>
                  <a:lnTo>
                    <a:pt x="0" y="179831"/>
                  </a:lnTo>
                  <a:lnTo>
                    <a:pt x="32003" y="79248"/>
                  </a:lnTo>
                  <a:lnTo>
                    <a:pt x="65531" y="41148"/>
                  </a:lnTo>
                  <a:lnTo>
                    <a:pt x="109728" y="13716"/>
                  </a:lnTo>
                  <a:lnTo>
                    <a:pt x="179831" y="0"/>
                  </a:lnTo>
                  <a:lnTo>
                    <a:pt x="2304288" y="0"/>
                  </a:lnTo>
                  <a:lnTo>
                    <a:pt x="2404872" y="32003"/>
                  </a:lnTo>
                  <a:lnTo>
                    <a:pt x="2442972" y="65531"/>
                  </a:lnTo>
                  <a:lnTo>
                    <a:pt x="2470404" y="109728"/>
                  </a:lnTo>
                  <a:lnTo>
                    <a:pt x="2484120" y="161544"/>
                  </a:lnTo>
                  <a:lnTo>
                    <a:pt x="2484120" y="4230623"/>
                  </a:lnTo>
                  <a:lnTo>
                    <a:pt x="2453639" y="4312920"/>
                  </a:lnTo>
                  <a:lnTo>
                    <a:pt x="2418588" y="4352544"/>
                  </a:lnTo>
                  <a:lnTo>
                    <a:pt x="2374392" y="4379976"/>
                  </a:lnTo>
                  <a:lnTo>
                    <a:pt x="2322576" y="4392167"/>
                  </a:lnTo>
                  <a:lnTo>
                    <a:pt x="2304288" y="4393691"/>
                  </a:lnTo>
                  <a:lnTo>
                    <a:pt x="2304288" y="4463796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8460" y="6938683"/>
              <a:ext cx="251458" cy="25145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18460" y="2906179"/>
              <a:ext cx="143510" cy="4032885"/>
            </a:xfrm>
            <a:custGeom>
              <a:avLst/>
              <a:gdLst/>
              <a:ahLst/>
              <a:cxnLst/>
              <a:rect l="l" t="t" r="r" b="b"/>
              <a:pathLst>
                <a:path w="143510" h="4032884">
                  <a:moveTo>
                    <a:pt x="143255" y="0"/>
                  </a:moveTo>
                  <a:lnTo>
                    <a:pt x="0" y="0"/>
                  </a:lnTo>
                  <a:lnTo>
                    <a:pt x="0" y="4032503"/>
                  </a:lnTo>
                  <a:lnTo>
                    <a:pt x="143255" y="403250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8460" y="2654719"/>
              <a:ext cx="251458" cy="2514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69921" y="2654719"/>
              <a:ext cx="2124710" cy="143510"/>
            </a:xfrm>
            <a:custGeom>
              <a:avLst/>
              <a:gdLst/>
              <a:ahLst/>
              <a:cxnLst/>
              <a:rect l="l" t="t" r="r" b="b"/>
              <a:pathLst>
                <a:path w="2124710" h="143510">
                  <a:moveTo>
                    <a:pt x="2124455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2124455" y="143255"/>
                  </a:lnTo>
                  <a:lnTo>
                    <a:pt x="2124455" y="0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4376" y="2654719"/>
              <a:ext cx="251458" cy="25145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02580" y="2906179"/>
              <a:ext cx="143510" cy="4032885"/>
            </a:xfrm>
            <a:custGeom>
              <a:avLst/>
              <a:gdLst/>
              <a:ahLst/>
              <a:cxnLst/>
              <a:rect l="l" t="t" r="r" b="b"/>
              <a:pathLst>
                <a:path w="143510" h="4032884">
                  <a:moveTo>
                    <a:pt x="143255" y="0"/>
                  </a:moveTo>
                  <a:lnTo>
                    <a:pt x="0" y="0"/>
                  </a:lnTo>
                  <a:lnTo>
                    <a:pt x="0" y="4032503"/>
                  </a:lnTo>
                  <a:lnTo>
                    <a:pt x="143255" y="403250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94376" y="6938683"/>
              <a:ext cx="251458" cy="2514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90088" y="2726347"/>
              <a:ext cx="2484120" cy="4394200"/>
            </a:xfrm>
            <a:custGeom>
              <a:avLst/>
              <a:gdLst/>
              <a:ahLst/>
              <a:cxnLst/>
              <a:rect l="l" t="t" r="r" b="b"/>
              <a:pathLst>
                <a:path w="2484120" h="4394200">
                  <a:moveTo>
                    <a:pt x="2304287" y="4393691"/>
                  </a:moveTo>
                  <a:lnTo>
                    <a:pt x="179831" y="4393691"/>
                  </a:lnTo>
                  <a:lnTo>
                    <a:pt x="143255" y="4389118"/>
                  </a:lnTo>
                  <a:lnTo>
                    <a:pt x="79247" y="4361687"/>
                  </a:lnTo>
                  <a:lnTo>
                    <a:pt x="41147" y="4326635"/>
                  </a:lnTo>
                  <a:lnTo>
                    <a:pt x="9143" y="4267199"/>
                  </a:lnTo>
                  <a:lnTo>
                    <a:pt x="0" y="4212335"/>
                  </a:lnTo>
                  <a:lnTo>
                    <a:pt x="0" y="179831"/>
                  </a:lnTo>
                  <a:lnTo>
                    <a:pt x="32003" y="79247"/>
                  </a:lnTo>
                  <a:lnTo>
                    <a:pt x="65530" y="41147"/>
                  </a:lnTo>
                  <a:lnTo>
                    <a:pt x="109726" y="13714"/>
                  </a:lnTo>
                  <a:lnTo>
                    <a:pt x="161542" y="1523"/>
                  </a:lnTo>
                  <a:lnTo>
                    <a:pt x="179831" y="0"/>
                  </a:lnTo>
                  <a:lnTo>
                    <a:pt x="2304287" y="0"/>
                  </a:lnTo>
                  <a:lnTo>
                    <a:pt x="2404871" y="32003"/>
                  </a:lnTo>
                  <a:lnTo>
                    <a:pt x="2442971" y="65530"/>
                  </a:lnTo>
                  <a:lnTo>
                    <a:pt x="2470403" y="109726"/>
                  </a:lnTo>
                  <a:lnTo>
                    <a:pt x="2484119" y="161542"/>
                  </a:lnTo>
                  <a:lnTo>
                    <a:pt x="2484119" y="4230623"/>
                  </a:lnTo>
                  <a:lnTo>
                    <a:pt x="2453638" y="4312918"/>
                  </a:lnTo>
                  <a:lnTo>
                    <a:pt x="2418587" y="4352543"/>
                  </a:lnTo>
                  <a:lnTo>
                    <a:pt x="2374391" y="4379974"/>
                  </a:lnTo>
                  <a:lnTo>
                    <a:pt x="2304287" y="4393691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9921" y="7106323"/>
              <a:ext cx="2124710" cy="26034"/>
            </a:xfrm>
            <a:custGeom>
              <a:avLst/>
              <a:gdLst/>
              <a:ahLst/>
              <a:cxnLst/>
              <a:rect l="l" t="t" r="r" b="b"/>
              <a:pathLst>
                <a:path w="2124710" h="26034">
                  <a:moveTo>
                    <a:pt x="2124455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2124455" y="25907"/>
                  </a:lnTo>
                  <a:lnTo>
                    <a:pt x="21244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7897" y="6938683"/>
              <a:ext cx="192023" cy="19354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77897" y="2906179"/>
              <a:ext cx="26034" cy="4032885"/>
            </a:xfrm>
            <a:custGeom>
              <a:avLst/>
              <a:gdLst/>
              <a:ahLst/>
              <a:cxnLst/>
              <a:rect l="l" t="t" r="r" b="b"/>
              <a:pathLst>
                <a:path w="26035" h="4032884">
                  <a:moveTo>
                    <a:pt x="25907" y="0"/>
                  </a:moveTo>
                  <a:lnTo>
                    <a:pt x="0" y="0"/>
                  </a:lnTo>
                  <a:lnTo>
                    <a:pt x="0" y="4032503"/>
                  </a:lnTo>
                  <a:lnTo>
                    <a:pt x="25907" y="403250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77897" y="2714155"/>
              <a:ext cx="192023" cy="19202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669921" y="2714155"/>
              <a:ext cx="2124710" cy="26034"/>
            </a:xfrm>
            <a:custGeom>
              <a:avLst/>
              <a:gdLst/>
              <a:ahLst/>
              <a:cxnLst/>
              <a:rect l="l" t="t" r="r" b="b"/>
              <a:pathLst>
                <a:path w="2124710" h="26035">
                  <a:moveTo>
                    <a:pt x="2124455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2124455" y="25907"/>
                  </a:lnTo>
                  <a:lnTo>
                    <a:pt x="21244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94376" y="2714155"/>
              <a:ext cx="193547" cy="19202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62017" y="2906179"/>
              <a:ext cx="26034" cy="4032885"/>
            </a:xfrm>
            <a:custGeom>
              <a:avLst/>
              <a:gdLst/>
              <a:ahLst/>
              <a:cxnLst/>
              <a:rect l="l" t="t" r="r" b="b"/>
              <a:pathLst>
                <a:path w="26035" h="4032884">
                  <a:moveTo>
                    <a:pt x="25907" y="0"/>
                  </a:moveTo>
                  <a:lnTo>
                    <a:pt x="0" y="0"/>
                  </a:lnTo>
                  <a:lnTo>
                    <a:pt x="0" y="4032503"/>
                  </a:lnTo>
                  <a:lnTo>
                    <a:pt x="25907" y="403250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4376" y="6938683"/>
              <a:ext cx="193547" cy="193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773553" y="5269903"/>
              <a:ext cx="477520" cy="387350"/>
            </a:xfrm>
            <a:custGeom>
              <a:avLst/>
              <a:gdLst/>
              <a:ahLst/>
              <a:cxnLst/>
              <a:rect l="l" t="t" r="r" b="b"/>
              <a:pathLst>
                <a:path w="477519" h="387350">
                  <a:moveTo>
                    <a:pt x="160018" y="387095"/>
                  </a:moveTo>
                  <a:lnTo>
                    <a:pt x="138683" y="387095"/>
                  </a:lnTo>
                  <a:lnTo>
                    <a:pt x="99059" y="380999"/>
                  </a:lnTo>
                  <a:lnTo>
                    <a:pt x="82295" y="374903"/>
                  </a:lnTo>
                  <a:lnTo>
                    <a:pt x="48766" y="359663"/>
                  </a:lnTo>
                  <a:lnTo>
                    <a:pt x="13714" y="323087"/>
                  </a:lnTo>
                  <a:lnTo>
                    <a:pt x="0" y="274319"/>
                  </a:lnTo>
                  <a:lnTo>
                    <a:pt x="0" y="256031"/>
                  </a:lnTo>
                  <a:lnTo>
                    <a:pt x="12191" y="201167"/>
                  </a:lnTo>
                  <a:lnTo>
                    <a:pt x="32003" y="164591"/>
                  </a:lnTo>
                  <a:lnTo>
                    <a:pt x="42670" y="146303"/>
                  </a:lnTo>
                  <a:lnTo>
                    <a:pt x="73151" y="111250"/>
                  </a:lnTo>
                  <a:lnTo>
                    <a:pt x="111250" y="77722"/>
                  </a:lnTo>
                  <a:lnTo>
                    <a:pt x="153923" y="48766"/>
                  </a:lnTo>
                  <a:lnTo>
                    <a:pt x="199642" y="25907"/>
                  </a:lnTo>
                  <a:lnTo>
                    <a:pt x="248411" y="9143"/>
                  </a:lnTo>
                  <a:lnTo>
                    <a:pt x="294131" y="1523"/>
                  </a:lnTo>
                  <a:lnTo>
                    <a:pt x="315467" y="0"/>
                  </a:lnTo>
                  <a:lnTo>
                    <a:pt x="336803" y="0"/>
                  </a:lnTo>
                  <a:lnTo>
                    <a:pt x="411479" y="16763"/>
                  </a:lnTo>
                  <a:lnTo>
                    <a:pt x="451102" y="48766"/>
                  </a:lnTo>
                  <a:lnTo>
                    <a:pt x="473963" y="94487"/>
                  </a:lnTo>
                  <a:lnTo>
                    <a:pt x="477011" y="111250"/>
                  </a:lnTo>
                  <a:lnTo>
                    <a:pt x="477011" y="129539"/>
                  </a:lnTo>
                  <a:lnTo>
                    <a:pt x="473963" y="146303"/>
                  </a:lnTo>
                  <a:lnTo>
                    <a:pt x="470915" y="166115"/>
                  </a:lnTo>
                  <a:lnTo>
                    <a:pt x="455674" y="202691"/>
                  </a:lnTo>
                  <a:lnTo>
                    <a:pt x="432815" y="240790"/>
                  </a:lnTo>
                  <a:lnTo>
                    <a:pt x="419098" y="257555"/>
                  </a:lnTo>
                  <a:lnTo>
                    <a:pt x="402335" y="274319"/>
                  </a:lnTo>
                  <a:lnTo>
                    <a:pt x="385571" y="292606"/>
                  </a:lnTo>
                  <a:lnTo>
                    <a:pt x="364235" y="307847"/>
                  </a:lnTo>
                  <a:lnTo>
                    <a:pt x="344422" y="323087"/>
                  </a:lnTo>
                  <a:lnTo>
                    <a:pt x="298703" y="350519"/>
                  </a:lnTo>
                  <a:lnTo>
                    <a:pt x="275842" y="361187"/>
                  </a:lnTo>
                  <a:lnTo>
                    <a:pt x="251458" y="368806"/>
                  </a:lnTo>
                  <a:lnTo>
                    <a:pt x="228599" y="376426"/>
                  </a:lnTo>
                  <a:lnTo>
                    <a:pt x="204215" y="382523"/>
                  </a:lnTo>
                  <a:lnTo>
                    <a:pt x="181355" y="385571"/>
                  </a:lnTo>
                  <a:lnTo>
                    <a:pt x="160018" y="387095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41549" y="5237904"/>
              <a:ext cx="541020" cy="451484"/>
            </a:xfrm>
            <a:custGeom>
              <a:avLst/>
              <a:gdLst/>
              <a:ahLst/>
              <a:cxnLst/>
              <a:rect l="l" t="t" r="r" b="b"/>
              <a:pathLst>
                <a:path w="541020" h="451485">
                  <a:moveTo>
                    <a:pt x="192023" y="451104"/>
                  </a:moveTo>
                  <a:lnTo>
                    <a:pt x="170688" y="451104"/>
                  </a:lnTo>
                  <a:lnTo>
                    <a:pt x="147828" y="448055"/>
                  </a:lnTo>
                  <a:lnTo>
                    <a:pt x="102107" y="437387"/>
                  </a:lnTo>
                  <a:lnTo>
                    <a:pt x="64007" y="419100"/>
                  </a:lnTo>
                  <a:lnTo>
                    <a:pt x="32003" y="388620"/>
                  </a:lnTo>
                  <a:lnTo>
                    <a:pt x="9144" y="350520"/>
                  </a:lnTo>
                  <a:lnTo>
                    <a:pt x="0" y="307847"/>
                  </a:lnTo>
                  <a:lnTo>
                    <a:pt x="0" y="288036"/>
                  </a:lnTo>
                  <a:lnTo>
                    <a:pt x="13716" y="222504"/>
                  </a:lnTo>
                  <a:lnTo>
                    <a:pt x="36576" y="179831"/>
                  </a:lnTo>
                  <a:lnTo>
                    <a:pt x="65531" y="140207"/>
                  </a:lnTo>
                  <a:lnTo>
                    <a:pt x="102107" y="102107"/>
                  </a:lnTo>
                  <a:lnTo>
                    <a:pt x="144780" y="68580"/>
                  </a:lnTo>
                  <a:lnTo>
                    <a:pt x="195072" y="39624"/>
                  </a:lnTo>
                  <a:lnTo>
                    <a:pt x="220979" y="28955"/>
                  </a:lnTo>
                  <a:lnTo>
                    <a:pt x="245363" y="18288"/>
                  </a:lnTo>
                  <a:lnTo>
                    <a:pt x="297179" y="4572"/>
                  </a:lnTo>
                  <a:lnTo>
                    <a:pt x="345947" y="0"/>
                  </a:lnTo>
                  <a:lnTo>
                    <a:pt x="368808" y="0"/>
                  </a:lnTo>
                  <a:lnTo>
                    <a:pt x="391668" y="1524"/>
                  </a:lnTo>
                  <a:lnTo>
                    <a:pt x="437387" y="12192"/>
                  </a:lnTo>
                  <a:lnTo>
                    <a:pt x="477012" y="32003"/>
                  </a:lnTo>
                  <a:lnTo>
                    <a:pt x="477012" y="64007"/>
                  </a:lnTo>
                  <a:lnTo>
                    <a:pt x="348995" y="64007"/>
                  </a:lnTo>
                  <a:lnTo>
                    <a:pt x="307847" y="67056"/>
                  </a:lnTo>
                  <a:lnTo>
                    <a:pt x="288036" y="73152"/>
                  </a:lnTo>
                  <a:lnTo>
                    <a:pt x="266700" y="79248"/>
                  </a:lnTo>
                  <a:lnTo>
                    <a:pt x="222504" y="96011"/>
                  </a:lnTo>
                  <a:lnTo>
                    <a:pt x="179831" y="121920"/>
                  </a:lnTo>
                  <a:lnTo>
                    <a:pt x="143255" y="149352"/>
                  </a:lnTo>
                  <a:lnTo>
                    <a:pt x="100584" y="196596"/>
                  </a:lnTo>
                  <a:lnTo>
                    <a:pt x="91440" y="213360"/>
                  </a:lnTo>
                  <a:lnTo>
                    <a:pt x="80772" y="228600"/>
                  </a:lnTo>
                  <a:lnTo>
                    <a:pt x="74676" y="245363"/>
                  </a:lnTo>
                  <a:lnTo>
                    <a:pt x="68580" y="260604"/>
                  </a:lnTo>
                  <a:lnTo>
                    <a:pt x="64007" y="275844"/>
                  </a:lnTo>
                  <a:lnTo>
                    <a:pt x="64007" y="304800"/>
                  </a:lnTo>
                  <a:lnTo>
                    <a:pt x="68580" y="327660"/>
                  </a:lnTo>
                  <a:lnTo>
                    <a:pt x="97536" y="365760"/>
                  </a:lnTo>
                  <a:lnTo>
                    <a:pt x="109728" y="370331"/>
                  </a:lnTo>
                  <a:lnTo>
                    <a:pt x="124968" y="377952"/>
                  </a:lnTo>
                  <a:lnTo>
                    <a:pt x="138684" y="382524"/>
                  </a:lnTo>
                  <a:lnTo>
                    <a:pt x="153923" y="384047"/>
                  </a:lnTo>
                  <a:lnTo>
                    <a:pt x="172212" y="387095"/>
                  </a:lnTo>
                  <a:lnTo>
                    <a:pt x="386080" y="387095"/>
                  </a:lnTo>
                  <a:lnTo>
                    <a:pt x="368808" y="396240"/>
                  </a:lnTo>
                  <a:lnTo>
                    <a:pt x="345947" y="409955"/>
                  </a:lnTo>
                  <a:lnTo>
                    <a:pt x="294131" y="431291"/>
                  </a:lnTo>
                  <a:lnTo>
                    <a:pt x="242315" y="445008"/>
                  </a:lnTo>
                  <a:lnTo>
                    <a:pt x="192023" y="451104"/>
                  </a:lnTo>
                  <a:close/>
                </a:path>
                <a:path w="541020" h="451485">
                  <a:moveTo>
                    <a:pt x="386080" y="387095"/>
                  </a:moveTo>
                  <a:lnTo>
                    <a:pt x="192023" y="387095"/>
                  </a:lnTo>
                  <a:lnTo>
                    <a:pt x="211836" y="385572"/>
                  </a:lnTo>
                  <a:lnTo>
                    <a:pt x="231647" y="382524"/>
                  </a:lnTo>
                  <a:lnTo>
                    <a:pt x="252984" y="377952"/>
                  </a:lnTo>
                  <a:lnTo>
                    <a:pt x="272795" y="370331"/>
                  </a:lnTo>
                  <a:lnTo>
                    <a:pt x="295656" y="364236"/>
                  </a:lnTo>
                  <a:lnTo>
                    <a:pt x="316992" y="353568"/>
                  </a:lnTo>
                  <a:lnTo>
                    <a:pt x="359663" y="329184"/>
                  </a:lnTo>
                  <a:lnTo>
                    <a:pt x="377952" y="313944"/>
                  </a:lnTo>
                  <a:lnTo>
                    <a:pt x="396240" y="300228"/>
                  </a:lnTo>
                  <a:lnTo>
                    <a:pt x="426720" y="268224"/>
                  </a:lnTo>
                  <a:lnTo>
                    <a:pt x="449580" y="237744"/>
                  </a:lnTo>
                  <a:lnTo>
                    <a:pt x="458723" y="219456"/>
                  </a:lnTo>
                  <a:lnTo>
                    <a:pt x="467868" y="204215"/>
                  </a:lnTo>
                  <a:lnTo>
                    <a:pt x="472440" y="190500"/>
                  </a:lnTo>
                  <a:lnTo>
                    <a:pt x="475488" y="173736"/>
                  </a:lnTo>
                  <a:lnTo>
                    <a:pt x="477012" y="160020"/>
                  </a:lnTo>
                  <a:lnTo>
                    <a:pt x="477012" y="32003"/>
                  </a:lnTo>
                  <a:lnTo>
                    <a:pt x="509016" y="60960"/>
                  </a:lnTo>
                  <a:lnTo>
                    <a:pt x="530352" y="99060"/>
                  </a:lnTo>
                  <a:lnTo>
                    <a:pt x="541020" y="141731"/>
                  </a:lnTo>
                  <a:lnTo>
                    <a:pt x="541020" y="163068"/>
                  </a:lnTo>
                  <a:lnTo>
                    <a:pt x="525780" y="228600"/>
                  </a:lnTo>
                  <a:lnTo>
                    <a:pt x="504444" y="269747"/>
                  </a:lnTo>
                  <a:lnTo>
                    <a:pt x="473963" y="310895"/>
                  </a:lnTo>
                  <a:lnTo>
                    <a:pt x="437387" y="347472"/>
                  </a:lnTo>
                  <a:lnTo>
                    <a:pt x="394715" y="382524"/>
                  </a:lnTo>
                  <a:lnTo>
                    <a:pt x="386080" y="387095"/>
                  </a:lnTo>
                  <a:close/>
                </a:path>
                <a:path w="541020" h="451485">
                  <a:moveTo>
                    <a:pt x="477012" y="144780"/>
                  </a:moveTo>
                  <a:lnTo>
                    <a:pt x="475488" y="132588"/>
                  </a:lnTo>
                  <a:lnTo>
                    <a:pt x="451104" y="91440"/>
                  </a:lnTo>
                  <a:lnTo>
                    <a:pt x="416052" y="71627"/>
                  </a:lnTo>
                  <a:lnTo>
                    <a:pt x="367284" y="64007"/>
                  </a:lnTo>
                  <a:lnTo>
                    <a:pt x="477012" y="64007"/>
                  </a:lnTo>
                  <a:lnTo>
                    <a:pt x="477012" y="144780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61361" y="5257716"/>
              <a:ext cx="501650" cy="411480"/>
            </a:xfrm>
            <a:custGeom>
              <a:avLst/>
              <a:gdLst/>
              <a:ahLst/>
              <a:cxnLst/>
              <a:rect l="l" t="t" r="r" b="b"/>
              <a:pathLst>
                <a:path w="501650" h="411479">
                  <a:moveTo>
                    <a:pt x="172212" y="411480"/>
                  </a:moveTo>
                  <a:lnTo>
                    <a:pt x="129539" y="408431"/>
                  </a:lnTo>
                  <a:lnTo>
                    <a:pt x="89915" y="399288"/>
                  </a:lnTo>
                  <a:lnTo>
                    <a:pt x="54864" y="382524"/>
                  </a:lnTo>
                  <a:lnTo>
                    <a:pt x="27432" y="355092"/>
                  </a:lnTo>
                  <a:lnTo>
                    <a:pt x="15240" y="341376"/>
                  </a:lnTo>
                  <a:lnTo>
                    <a:pt x="15240" y="339852"/>
                  </a:lnTo>
                  <a:lnTo>
                    <a:pt x="7620" y="323088"/>
                  </a:lnTo>
                  <a:lnTo>
                    <a:pt x="3048" y="304800"/>
                  </a:lnTo>
                  <a:lnTo>
                    <a:pt x="0" y="286511"/>
                  </a:lnTo>
                  <a:lnTo>
                    <a:pt x="0" y="268224"/>
                  </a:lnTo>
                  <a:lnTo>
                    <a:pt x="6096" y="230124"/>
                  </a:lnTo>
                  <a:lnTo>
                    <a:pt x="21336" y="188976"/>
                  </a:lnTo>
                  <a:lnTo>
                    <a:pt x="60960" y="132588"/>
                  </a:lnTo>
                  <a:lnTo>
                    <a:pt x="94488" y="97536"/>
                  </a:lnTo>
                  <a:lnTo>
                    <a:pt x="137160" y="65531"/>
                  </a:lnTo>
                  <a:lnTo>
                    <a:pt x="182880" y="38100"/>
                  </a:lnTo>
                  <a:lnTo>
                    <a:pt x="233172" y="16764"/>
                  </a:lnTo>
                  <a:lnTo>
                    <a:pt x="257556" y="10668"/>
                  </a:lnTo>
                  <a:lnTo>
                    <a:pt x="280415" y="4572"/>
                  </a:lnTo>
                  <a:lnTo>
                    <a:pt x="304800" y="1524"/>
                  </a:lnTo>
                  <a:lnTo>
                    <a:pt x="327660" y="0"/>
                  </a:lnTo>
                  <a:lnTo>
                    <a:pt x="348995" y="0"/>
                  </a:lnTo>
                  <a:lnTo>
                    <a:pt x="390144" y="4572"/>
                  </a:lnTo>
                  <a:lnTo>
                    <a:pt x="429768" y="18288"/>
                  </a:lnTo>
                  <a:lnTo>
                    <a:pt x="438476" y="24384"/>
                  </a:lnTo>
                  <a:lnTo>
                    <a:pt x="327660" y="24384"/>
                  </a:lnTo>
                  <a:lnTo>
                    <a:pt x="306324" y="25907"/>
                  </a:lnTo>
                  <a:lnTo>
                    <a:pt x="262127" y="33528"/>
                  </a:lnTo>
                  <a:lnTo>
                    <a:pt x="193547" y="59436"/>
                  </a:lnTo>
                  <a:lnTo>
                    <a:pt x="149352" y="85344"/>
                  </a:lnTo>
                  <a:lnTo>
                    <a:pt x="111252" y="115823"/>
                  </a:lnTo>
                  <a:lnTo>
                    <a:pt x="79248" y="149352"/>
                  </a:lnTo>
                  <a:lnTo>
                    <a:pt x="53340" y="182880"/>
                  </a:lnTo>
                  <a:lnTo>
                    <a:pt x="36576" y="217931"/>
                  </a:lnTo>
                  <a:lnTo>
                    <a:pt x="22860" y="268224"/>
                  </a:lnTo>
                  <a:lnTo>
                    <a:pt x="22860" y="284988"/>
                  </a:lnTo>
                  <a:lnTo>
                    <a:pt x="25907" y="300228"/>
                  </a:lnTo>
                  <a:lnTo>
                    <a:pt x="30480" y="315468"/>
                  </a:lnTo>
                  <a:lnTo>
                    <a:pt x="36576" y="329184"/>
                  </a:lnTo>
                  <a:lnTo>
                    <a:pt x="37591" y="329184"/>
                  </a:lnTo>
                  <a:lnTo>
                    <a:pt x="45720" y="341376"/>
                  </a:lnTo>
                  <a:lnTo>
                    <a:pt x="67056" y="362712"/>
                  </a:lnTo>
                  <a:lnTo>
                    <a:pt x="80772" y="368808"/>
                  </a:lnTo>
                  <a:lnTo>
                    <a:pt x="97536" y="376428"/>
                  </a:lnTo>
                  <a:lnTo>
                    <a:pt x="114300" y="381000"/>
                  </a:lnTo>
                  <a:lnTo>
                    <a:pt x="132588" y="385572"/>
                  </a:lnTo>
                  <a:lnTo>
                    <a:pt x="150876" y="387095"/>
                  </a:lnTo>
                  <a:lnTo>
                    <a:pt x="283741" y="387095"/>
                  </a:lnTo>
                  <a:lnTo>
                    <a:pt x="243840" y="400812"/>
                  </a:lnTo>
                  <a:lnTo>
                    <a:pt x="195072" y="409955"/>
                  </a:lnTo>
                  <a:lnTo>
                    <a:pt x="172212" y="411480"/>
                  </a:lnTo>
                  <a:close/>
                </a:path>
                <a:path w="501650" h="411479">
                  <a:moveTo>
                    <a:pt x="477012" y="124968"/>
                  </a:moveTo>
                  <a:lnTo>
                    <a:pt x="463295" y="80772"/>
                  </a:lnTo>
                  <a:lnTo>
                    <a:pt x="432816" y="48768"/>
                  </a:lnTo>
                  <a:lnTo>
                    <a:pt x="387095" y="28955"/>
                  </a:lnTo>
                  <a:lnTo>
                    <a:pt x="348995" y="24384"/>
                  </a:lnTo>
                  <a:lnTo>
                    <a:pt x="438476" y="24384"/>
                  </a:lnTo>
                  <a:lnTo>
                    <a:pt x="445008" y="28955"/>
                  </a:lnTo>
                  <a:lnTo>
                    <a:pt x="461772" y="39624"/>
                  </a:lnTo>
                  <a:lnTo>
                    <a:pt x="472440" y="53340"/>
                  </a:lnTo>
                  <a:lnTo>
                    <a:pt x="477012" y="59639"/>
                  </a:lnTo>
                  <a:lnTo>
                    <a:pt x="477012" y="124968"/>
                  </a:lnTo>
                  <a:close/>
                </a:path>
                <a:path w="501650" h="411479">
                  <a:moveTo>
                    <a:pt x="283741" y="387095"/>
                  </a:moveTo>
                  <a:lnTo>
                    <a:pt x="150876" y="387095"/>
                  </a:lnTo>
                  <a:lnTo>
                    <a:pt x="172212" y="385572"/>
                  </a:lnTo>
                  <a:lnTo>
                    <a:pt x="193547" y="385572"/>
                  </a:lnTo>
                  <a:lnTo>
                    <a:pt x="214884" y="382524"/>
                  </a:lnTo>
                  <a:lnTo>
                    <a:pt x="237744" y="376428"/>
                  </a:lnTo>
                  <a:lnTo>
                    <a:pt x="260604" y="368808"/>
                  </a:lnTo>
                  <a:lnTo>
                    <a:pt x="283463" y="362712"/>
                  </a:lnTo>
                  <a:lnTo>
                    <a:pt x="306324" y="350520"/>
                  </a:lnTo>
                  <a:lnTo>
                    <a:pt x="327660" y="338328"/>
                  </a:lnTo>
                  <a:lnTo>
                    <a:pt x="350520" y="326136"/>
                  </a:lnTo>
                  <a:lnTo>
                    <a:pt x="370331" y="309372"/>
                  </a:lnTo>
                  <a:lnTo>
                    <a:pt x="388620" y="295656"/>
                  </a:lnTo>
                  <a:lnTo>
                    <a:pt x="422148" y="262127"/>
                  </a:lnTo>
                  <a:lnTo>
                    <a:pt x="434340" y="245363"/>
                  </a:lnTo>
                  <a:lnTo>
                    <a:pt x="448055" y="227076"/>
                  </a:lnTo>
                  <a:lnTo>
                    <a:pt x="457200" y="208788"/>
                  </a:lnTo>
                  <a:lnTo>
                    <a:pt x="466344" y="192023"/>
                  </a:lnTo>
                  <a:lnTo>
                    <a:pt x="470916" y="175260"/>
                  </a:lnTo>
                  <a:lnTo>
                    <a:pt x="475488" y="156972"/>
                  </a:lnTo>
                  <a:lnTo>
                    <a:pt x="477012" y="141731"/>
                  </a:lnTo>
                  <a:lnTo>
                    <a:pt x="477012" y="59639"/>
                  </a:lnTo>
                  <a:lnTo>
                    <a:pt x="483844" y="69036"/>
                  </a:lnTo>
                  <a:lnTo>
                    <a:pt x="484839" y="69036"/>
                  </a:lnTo>
                  <a:lnTo>
                    <a:pt x="492252" y="85344"/>
                  </a:lnTo>
                  <a:lnTo>
                    <a:pt x="498348" y="103631"/>
                  </a:lnTo>
                  <a:lnTo>
                    <a:pt x="499872" y="121920"/>
                  </a:lnTo>
                  <a:lnTo>
                    <a:pt x="501395" y="141731"/>
                  </a:lnTo>
                  <a:lnTo>
                    <a:pt x="495300" y="181356"/>
                  </a:lnTo>
                  <a:lnTo>
                    <a:pt x="467868" y="240792"/>
                  </a:lnTo>
                  <a:lnTo>
                    <a:pt x="440436" y="277368"/>
                  </a:lnTo>
                  <a:lnTo>
                    <a:pt x="405384" y="313944"/>
                  </a:lnTo>
                  <a:lnTo>
                    <a:pt x="362712" y="345947"/>
                  </a:lnTo>
                  <a:lnTo>
                    <a:pt x="292608" y="384047"/>
                  </a:lnTo>
                  <a:lnTo>
                    <a:pt x="283741" y="387095"/>
                  </a:lnTo>
                  <a:close/>
                </a:path>
                <a:path w="501650" h="411479">
                  <a:moveTo>
                    <a:pt x="484839" y="69036"/>
                  </a:moveTo>
                  <a:lnTo>
                    <a:pt x="483844" y="69036"/>
                  </a:lnTo>
                  <a:lnTo>
                    <a:pt x="484631" y="68580"/>
                  </a:lnTo>
                  <a:lnTo>
                    <a:pt x="484839" y="69036"/>
                  </a:lnTo>
                  <a:close/>
                </a:path>
                <a:path w="501650" h="411479">
                  <a:moveTo>
                    <a:pt x="37591" y="329184"/>
                  </a:moveTo>
                  <a:lnTo>
                    <a:pt x="36576" y="329184"/>
                  </a:lnTo>
                  <a:lnTo>
                    <a:pt x="36576" y="327660"/>
                  </a:lnTo>
                  <a:lnTo>
                    <a:pt x="37591" y="32918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56916" y="2548039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>
                  <a:moveTo>
                    <a:pt x="0" y="0"/>
                  </a:moveTo>
                  <a:lnTo>
                    <a:pt x="29519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56916" y="7316635"/>
              <a:ext cx="2933700" cy="0"/>
            </a:xfrm>
            <a:custGeom>
              <a:avLst/>
              <a:gdLst/>
              <a:ahLst/>
              <a:cxnLst/>
              <a:rect l="l" t="t" r="r" b="b"/>
              <a:pathLst>
                <a:path w="2933700">
                  <a:moveTo>
                    <a:pt x="0" y="0"/>
                  </a:moveTo>
                  <a:lnTo>
                    <a:pt x="29336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12208" y="5989231"/>
              <a:ext cx="478790" cy="387350"/>
            </a:xfrm>
            <a:custGeom>
              <a:avLst/>
              <a:gdLst/>
              <a:ahLst/>
              <a:cxnLst/>
              <a:rect l="l" t="t" r="r" b="b"/>
              <a:pathLst>
                <a:path w="478789" h="387350">
                  <a:moveTo>
                    <a:pt x="161542" y="387095"/>
                  </a:moveTo>
                  <a:lnTo>
                    <a:pt x="140207" y="387095"/>
                  </a:lnTo>
                  <a:lnTo>
                    <a:pt x="100583" y="380999"/>
                  </a:lnTo>
                  <a:lnTo>
                    <a:pt x="50291" y="359663"/>
                  </a:lnTo>
                  <a:lnTo>
                    <a:pt x="15238" y="323087"/>
                  </a:lnTo>
                  <a:lnTo>
                    <a:pt x="0" y="274319"/>
                  </a:lnTo>
                  <a:lnTo>
                    <a:pt x="0" y="257555"/>
                  </a:lnTo>
                  <a:lnTo>
                    <a:pt x="7619" y="220979"/>
                  </a:lnTo>
                  <a:lnTo>
                    <a:pt x="21335" y="182879"/>
                  </a:lnTo>
                  <a:lnTo>
                    <a:pt x="44195" y="146303"/>
                  </a:lnTo>
                  <a:lnTo>
                    <a:pt x="59434" y="129539"/>
                  </a:lnTo>
                  <a:lnTo>
                    <a:pt x="74675" y="111250"/>
                  </a:lnTo>
                  <a:lnTo>
                    <a:pt x="91438" y="94487"/>
                  </a:lnTo>
                  <a:lnTo>
                    <a:pt x="112774" y="79247"/>
                  </a:lnTo>
                  <a:lnTo>
                    <a:pt x="132587" y="62483"/>
                  </a:lnTo>
                  <a:lnTo>
                    <a:pt x="178307" y="36574"/>
                  </a:lnTo>
                  <a:lnTo>
                    <a:pt x="225551" y="16763"/>
                  </a:lnTo>
                  <a:lnTo>
                    <a:pt x="249935" y="10667"/>
                  </a:lnTo>
                  <a:lnTo>
                    <a:pt x="272795" y="4571"/>
                  </a:lnTo>
                  <a:lnTo>
                    <a:pt x="295655" y="1523"/>
                  </a:lnTo>
                  <a:lnTo>
                    <a:pt x="316990" y="0"/>
                  </a:lnTo>
                  <a:lnTo>
                    <a:pt x="338326" y="0"/>
                  </a:lnTo>
                  <a:lnTo>
                    <a:pt x="377951" y="4571"/>
                  </a:lnTo>
                  <a:lnTo>
                    <a:pt x="428242" y="25907"/>
                  </a:lnTo>
                  <a:lnTo>
                    <a:pt x="463295" y="62483"/>
                  </a:lnTo>
                  <a:lnTo>
                    <a:pt x="478534" y="111250"/>
                  </a:lnTo>
                  <a:lnTo>
                    <a:pt x="478534" y="129539"/>
                  </a:lnTo>
                  <a:lnTo>
                    <a:pt x="466342" y="184403"/>
                  </a:lnTo>
                  <a:lnTo>
                    <a:pt x="446531" y="222503"/>
                  </a:lnTo>
                  <a:lnTo>
                    <a:pt x="420623" y="257555"/>
                  </a:lnTo>
                  <a:lnTo>
                    <a:pt x="387095" y="292606"/>
                  </a:lnTo>
                  <a:lnTo>
                    <a:pt x="365758" y="307847"/>
                  </a:lnTo>
                  <a:lnTo>
                    <a:pt x="345947" y="323087"/>
                  </a:lnTo>
                  <a:lnTo>
                    <a:pt x="300226" y="350519"/>
                  </a:lnTo>
                  <a:lnTo>
                    <a:pt x="277367" y="361187"/>
                  </a:lnTo>
                  <a:lnTo>
                    <a:pt x="252983" y="368806"/>
                  </a:lnTo>
                  <a:lnTo>
                    <a:pt x="230122" y="376426"/>
                  </a:lnTo>
                  <a:lnTo>
                    <a:pt x="205738" y="382523"/>
                  </a:lnTo>
                  <a:lnTo>
                    <a:pt x="182879" y="385571"/>
                  </a:lnTo>
                  <a:lnTo>
                    <a:pt x="161542" y="387095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80205" y="5957232"/>
              <a:ext cx="542925" cy="451484"/>
            </a:xfrm>
            <a:custGeom>
              <a:avLst/>
              <a:gdLst/>
              <a:ahLst/>
              <a:cxnLst/>
              <a:rect l="l" t="t" r="r" b="b"/>
              <a:pathLst>
                <a:path w="542925" h="451485">
                  <a:moveTo>
                    <a:pt x="193547" y="451104"/>
                  </a:moveTo>
                  <a:lnTo>
                    <a:pt x="172212" y="451104"/>
                  </a:lnTo>
                  <a:lnTo>
                    <a:pt x="149352" y="449580"/>
                  </a:lnTo>
                  <a:lnTo>
                    <a:pt x="103631" y="437387"/>
                  </a:lnTo>
                  <a:lnTo>
                    <a:pt x="64007" y="419100"/>
                  </a:lnTo>
                  <a:lnTo>
                    <a:pt x="32003" y="388620"/>
                  </a:lnTo>
                  <a:lnTo>
                    <a:pt x="9144" y="350520"/>
                  </a:lnTo>
                  <a:lnTo>
                    <a:pt x="0" y="307847"/>
                  </a:lnTo>
                  <a:lnTo>
                    <a:pt x="0" y="288036"/>
                  </a:lnTo>
                  <a:lnTo>
                    <a:pt x="25907" y="199644"/>
                  </a:lnTo>
                  <a:lnTo>
                    <a:pt x="50292" y="158496"/>
                  </a:lnTo>
                  <a:lnTo>
                    <a:pt x="103631" y="102107"/>
                  </a:lnTo>
                  <a:lnTo>
                    <a:pt x="172212" y="53340"/>
                  </a:lnTo>
                  <a:lnTo>
                    <a:pt x="222504" y="28955"/>
                  </a:lnTo>
                  <a:lnTo>
                    <a:pt x="272795" y="10668"/>
                  </a:lnTo>
                  <a:lnTo>
                    <a:pt x="347472" y="0"/>
                  </a:lnTo>
                  <a:lnTo>
                    <a:pt x="370331" y="0"/>
                  </a:lnTo>
                  <a:lnTo>
                    <a:pt x="393192" y="1524"/>
                  </a:lnTo>
                  <a:lnTo>
                    <a:pt x="438912" y="12192"/>
                  </a:lnTo>
                  <a:lnTo>
                    <a:pt x="478536" y="32003"/>
                  </a:lnTo>
                  <a:lnTo>
                    <a:pt x="478536" y="64007"/>
                  </a:lnTo>
                  <a:lnTo>
                    <a:pt x="350520" y="64007"/>
                  </a:lnTo>
                  <a:lnTo>
                    <a:pt x="309372" y="67056"/>
                  </a:lnTo>
                  <a:lnTo>
                    <a:pt x="289560" y="73152"/>
                  </a:lnTo>
                  <a:lnTo>
                    <a:pt x="268224" y="79248"/>
                  </a:lnTo>
                  <a:lnTo>
                    <a:pt x="224027" y="97536"/>
                  </a:lnTo>
                  <a:lnTo>
                    <a:pt x="181356" y="121920"/>
                  </a:lnTo>
                  <a:lnTo>
                    <a:pt x="144780" y="149352"/>
                  </a:lnTo>
                  <a:lnTo>
                    <a:pt x="129539" y="166115"/>
                  </a:lnTo>
                  <a:lnTo>
                    <a:pt x="114300" y="181356"/>
                  </a:lnTo>
                  <a:lnTo>
                    <a:pt x="102107" y="198120"/>
                  </a:lnTo>
                  <a:lnTo>
                    <a:pt x="91440" y="213360"/>
                  </a:lnTo>
                  <a:lnTo>
                    <a:pt x="82296" y="230124"/>
                  </a:lnTo>
                  <a:lnTo>
                    <a:pt x="76200" y="245363"/>
                  </a:lnTo>
                  <a:lnTo>
                    <a:pt x="68580" y="262127"/>
                  </a:lnTo>
                  <a:lnTo>
                    <a:pt x="65531" y="275844"/>
                  </a:lnTo>
                  <a:lnTo>
                    <a:pt x="64007" y="289560"/>
                  </a:lnTo>
                  <a:lnTo>
                    <a:pt x="64007" y="304800"/>
                  </a:lnTo>
                  <a:lnTo>
                    <a:pt x="82296" y="348995"/>
                  </a:lnTo>
                  <a:lnTo>
                    <a:pt x="126492" y="377952"/>
                  </a:lnTo>
                  <a:lnTo>
                    <a:pt x="173736" y="387095"/>
                  </a:lnTo>
                  <a:lnTo>
                    <a:pt x="387604" y="387095"/>
                  </a:lnTo>
                  <a:lnTo>
                    <a:pt x="370331" y="396240"/>
                  </a:lnTo>
                  <a:lnTo>
                    <a:pt x="320040" y="422148"/>
                  </a:lnTo>
                  <a:lnTo>
                    <a:pt x="269747" y="440436"/>
                  </a:lnTo>
                  <a:lnTo>
                    <a:pt x="193547" y="451104"/>
                  </a:lnTo>
                  <a:close/>
                </a:path>
                <a:path w="542925" h="451485">
                  <a:moveTo>
                    <a:pt x="387604" y="387095"/>
                  </a:moveTo>
                  <a:lnTo>
                    <a:pt x="193547" y="387095"/>
                  </a:lnTo>
                  <a:lnTo>
                    <a:pt x="213360" y="385572"/>
                  </a:lnTo>
                  <a:lnTo>
                    <a:pt x="254508" y="377952"/>
                  </a:lnTo>
                  <a:lnTo>
                    <a:pt x="297179" y="364236"/>
                  </a:lnTo>
                  <a:lnTo>
                    <a:pt x="318515" y="353568"/>
                  </a:lnTo>
                  <a:lnTo>
                    <a:pt x="361188" y="329184"/>
                  </a:lnTo>
                  <a:lnTo>
                    <a:pt x="379476" y="313944"/>
                  </a:lnTo>
                  <a:lnTo>
                    <a:pt x="397763" y="300228"/>
                  </a:lnTo>
                  <a:lnTo>
                    <a:pt x="428244" y="268224"/>
                  </a:lnTo>
                  <a:lnTo>
                    <a:pt x="451104" y="237744"/>
                  </a:lnTo>
                  <a:lnTo>
                    <a:pt x="469391" y="204215"/>
                  </a:lnTo>
                  <a:lnTo>
                    <a:pt x="478536" y="161544"/>
                  </a:lnTo>
                  <a:lnTo>
                    <a:pt x="478536" y="32003"/>
                  </a:lnTo>
                  <a:lnTo>
                    <a:pt x="510540" y="60960"/>
                  </a:lnTo>
                  <a:lnTo>
                    <a:pt x="531876" y="99060"/>
                  </a:lnTo>
                  <a:lnTo>
                    <a:pt x="542544" y="141731"/>
                  </a:lnTo>
                  <a:lnTo>
                    <a:pt x="542544" y="163068"/>
                  </a:lnTo>
                  <a:lnTo>
                    <a:pt x="527304" y="228600"/>
                  </a:lnTo>
                  <a:lnTo>
                    <a:pt x="505968" y="271272"/>
                  </a:lnTo>
                  <a:lnTo>
                    <a:pt x="475488" y="310895"/>
                  </a:lnTo>
                  <a:lnTo>
                    <a:pt x="438912" y="348995"/>
                  </a:lnTo>
                  <a:lnTo>
                    <a:pt x="396240" y="382524"/>
                  </a:lnTo>
                  <a:lnTo>
                    <a:pt x="387604" y="387095"/>
                  </a:lnTo>
                  <a:close/>
                </a:path>
                <a:path w="542925" h="451485">
                  <a:moveTo>
                    <a:pt x="478536" y="144780"/>
                  </a:moveTo>
                  <a:lnTo>
                    <a:pt x="477012" y="134112"/>
                  </a:lnTo>
                  <a:lnTo>
                    <a:pt x="473963" y="121920"/>
                  </a:lnTo>
                  <a:lnTo>
                    <a:pt x="467868" y="111252"/>
                  </a:lnTo>
                  <a:lnTo>
                    <a:pt x="460248" y="102107"/>
                  </a:lnTo>
                  <a:lnTo>
                    <a:pt x="452627" y="91440"/>
                  </a:lnTo>
                  <a:lnTo>
                    <a:pt x="417576" y="71627"/>
                  </a:lnTo>
                  <a:lnTo>
                    <a:pt x="368808" y="64007"/>
                  </a:lnTo>
                  <a:lnTo>
                    <a:pt x="478536" y="64007"/>
                  </a:lnTo>
                  <a:lnTo>
                    <a:pt x="478536" y="144780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73553" y="5989231"/>
              <a:ext cx="477520" cy="387350"/>
            </a:xfrm>
            <a:custGeom>
              <a:avLst/>
              <a:gdLst/>
              <a:ahLst/>
              <a:cxnLst/>
              <a:rect l="l" t="t" r="r" b="b"/>
              <a:pathLst>
                <a:path w="477519" h="387350">
                  <a:moveTo>
                    <a:pt x="160018" y="387095"/>
                  </a:moveTo>
                  <a:lnTo>
                    <a:pt x="138683" y="387095"/>
                  </a:lnTo>
                  <a:lnTo>
                    <a:pt x="99059" y="380999"/>
                  </a:lnTo>
                  <a:lnTo>
                    <a:pt x="48766" y="359663"/>
                  </a:lnTo>
                  <a:lnTo>
                    <a:pt x="13714" y="323087"/>
                  </a:lnTo>
                  <a:lnTo>
                    <a:pt x="0" y="274319"/>
                  </a:lnTo>
                  <a:lnTo>
                    <a:pt x="0" y="257555"/>
                  </a:lnTo>
                  <a:lnTo>
                    <a:pt x="12191" y="202691"/>
                  </a:lnTo>
                  <a:lnTo>
                    <a:pt x="32003" y="164591"/>
                  </a:lnTo>
                  <a:lnTo>
                    <a:pt x="42670" y="146303"/>
                  </a:lnTo>
                  <a:lnTo>
                    <a:pt x="57911" y="129539"/>
                  </a:lnTo>
                  <a:lnTo>
                    <a:pt x="73151" y="111250"/>
                  </a:lnTo>
                  <a:lnTo>
                    <a:pt x="91438" y="94487"/>
                  </a:lnTo>
                  <a:lnTo>
                    <a:pt x="111250" y="79247"/>
                  </a:lnTo>
                  <a:lnTo>
                    <a:pt x="131063" y="62483"/>
                  </a:lnTo>
                  <a:lnTo>
                    <a:pt x="176783" y="36574"/>
                  </a:lnTo>
                  <a:lnTo>
                    <a:pt x="224026" y="16763"/>
                  </a:lnTo>
                  <a:lnTo>
                    <a:pt x="248411" y="10667"/>
                  </a:lnTo>
                  <a:lnTo>
                    <a:pt x="271271" y="4571"/>
                  </a:lnTo>
                  <a:lnTo>
                    <a:pt x="294131" y="1523"/>
                  </a:lnTo>
                  <a:lnTo>
                    <a:pt x="315467" y="0"/>
                  </a:lnTo>
                  <a:lnTo>
                    <a:pt x="336803" y="0"/>
                  </a:lnTo>
                  <a:lnTo>
                    <a:pt x="376426" y="4571"/>
                  </a:lnTo>
                  <a:lnTo>
                    <a:pt x="426719" y="25907"/>
                  </a:lnTo>
                  <a:lnTo>
                    <a:pt x="461770" y="62483"/>
                  </a:lnTo>
                  <a:lnTo>
                    <a:pt x="477011" y="111250"/>
                  </a:lnTo>
                  <a:lnTo>
                    <a:pt x="477011" y="129539"/>
                  </a:lnTo>
                  <a:lnTo>
                    <a:pt x="464819" y="184403"/>
                  </a:lnTo>
                  <a:lnTo>
                    <a:pt x="445006" y="222503"/>
                  </a:lnTo>
                  <a:lnTo>
                    <a:pt x="419098" y="257555"/>
                  </a:lnTo>
                  <a:lnTo>
                    <a:pt x="385571" y="292606"/>
                  </a:lnTo>
                  <a:lnTo>
                    <a:pt x="364235" y="307847"/>
                  </a:lnTo>
                  <a:lnTo>
                    <a:pt x="344422" y="323087"/>
                  </a:lnTo>
                  <a:lnTo>
                    <a:pt x="298703" y="350519"/>
                  </a:lnTo>
                  <a:lnTo>
                    <a:pt x="275842" y="361187"/>
                  </a:lnTo>
                  <a:lnTo>
                    <a:pt x="251458" y="368806"/>
                  </a:lnTo>
                  <a:lnTo>
                    <a:pt x="228599" y="376426"/>
                  </a:lnTo>
                  <a:lnTo>
                    <a:pt x="204215" y="382523"/>
                  </a:lnTo>
                  <a:lnTo>
                    <a:pt x="181355" y="385571"/>
                  </a:lnTo>
                  <a:lnTo>
                    <a:pt x="160018" y="387095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41549" y="5957232"/>
              <a:ext cx="541020" cy="451484"/>
            </a:xfrm>
            <a:custGeom>
              <a:avLst/>
              <a:gdLst/>
              <a:ahLst/>
              <a:cxnLst/>
              <a:rect l="l" t="t" r="r" b="b"/>
              <a:pathLst>
                <a:path w="541020" h="451485">
                  <a:moveTo>
                    <a:pt x="192023" y="451104"/>
                  </a:moveTo>
                  <a:lnTo>
                    <a:pt x="170688" y="451104"/>
                  </a:lnTo>
                  <a:lnTo>
                    <a:pt x="147828" y="449580"/>
                  </a:lnTo>
                  <a:lnTo>
                    <a:pt x="102107" y="437387"/>
                  </a:lnTo>
                  <a:lnTo>
                    <a:pt x="64007" y="419100"/>
                  </a:lnTo>
                  <a:lnTo>
                    <a:pt x="32003" y="388620"/>
                  </a:lnTo>
                  <a:lnTo>
                    <a:pt x="9144" y="350520"/>
                  </a:lnTo>
                  <a:lnTo>
                    <a:pt x="0" y="307847"/>
                  </a:lnTo>
                  <a:lnTo>
                    <a:pt x="0" y="288036"/>
                  </a:lnTo>
                  <a:lnTo>
                    <a:pt x="13716" y="222504"/>
                  </a:lnTo>
                  <a:lnTo>
                    <a:pt x="36576" y="179831"/>
                  </a:lnTo>
                  <a:lnTo>
                    <a:pt x="65531" y="140207"/>
                  </a:lnTo>
                  <a:lnTo>
                    <a:pt x="102107" y="102107"/>
                  </a:lnTo>
                  <a:lnTo>
                    <a:pt x="170688" y="53340"/>
                  </a:lnTo>
                  <a:lnTo>
                    <a:pt x="220979" y="28955"/>
                  </a:lnTo>
                  <a:lnTo>
                    <a:pt x="271272" y="10668"/>
                  </a:lnTo>
                  <a:lnTo>
                    <a:pt x="345947" y="0"/>
                  </a:lnTo>
                  <a:lnTo>
                    <a:pt x="368808" y="0"/>
                  </a:lnTo>
                  <a:lnTo>
                    <a:pt x="391668" y="1524"/>
                  </a:lnTo>
                  <a:lnTo>
                    <a:pt x="437387" y="12192"/>
                  </a:lnTo>
                  <a:lnTo>
                    <a:pt x="477012" y="32003"/>
                  </a:lnTo>
                  <a:lnTo>
                    <a:pt x="477012" y="64007"/>
                  </a:lnTo>
                  <a:lnTo>
                    <a:pt x="348995" y="64007"/>
                  </a:lnTo>
                  <a:lnTo>
                    <a:pt x="307847" y="67056"/>
                  </a:lnTo>
                  <a:lnTo>
                    <a:pt x="288036" y="73152"/>
                  </a:lnTo>
                  <a:lnTo>
                    <a:pt x="266700" y="79248"/>
                  </a:lnTo>
                  <a:lnTo>
                    <a:pt x="222504" y="97536"/>
                  </a:lnTo>
                  <a:lnTo>
                    <a:pt x="179831" y="121920"/>
                  </a:lnTo>
                  <a:lnTo>
                    <a:pt x="128015" y="166115"/>
                  </a:lnTo>
                  <a:lnTo>
                    <a:pt x="100584" y="198120"/>
                  </a:lnTo>
                  <a:lnTo>
                    <a:pt x="91440" y="213360"/>
                  </a:lnTo>
                  <a:lnTo>
                    <a:pt x="80772" y="230124"/>
                  </a:lnTo>
                  <a:lnTo>
                    <a:pt x="74676" y="245363"/>
                  </a:lnTo>
                  <a:lnTo>
                    <a:pt x="68580" y="262127"/>
                  </a:lnTo>
                  <a:lnTo>
                    <a:pt x="64007" y="275844"/>
                  </a:lnTo>
                  <a:lnTo>
                    <a:pt x="64007" y="304800"/>
                  </a:lnTo>
                  <a:lnTo>
                    <a:pt x="80772" y="348995"/>
                  </a:lnTo>
                  <a:lnTo>
                    <a:pt x="124968" y="377952"/>
                  </a:lnTo>
                  <a:lnTo>
                    <a:pt x="172212" y="387095"/>
                  </a:lnTo>
                  <a:lnTo>
                    <a:pt x="386080" y="387095"/>
                  </a:lnTo>
                  <a:lnTo>
                    <a:pt x="368808" y="396240"/>
                  </a:lnTo>
                  <a:lnTo>
                    <a:pt x="318515" y="422148"/>
                  </a:lnTo>
                  <a:lnTo>
                    <a:pt x="268224" y="440436"/>
                  </a:lnTo>
                  <a:lnTo>
                    <a:pt x="192023" y="451104"/>
                  </a:lnTo>
                  <a:close/>
                </a:path>
                <a:path w="541020" h="451485">
                  <a:moveTo>
                    <a:pt x="386080" y="387095"/>
                  </a:moveTo>
                  <a:lnTo>
                    <a:pt x="192023" y="387095"/>
                  </a:lnTo>
                  <a:lnTo>
                    <a:pt x="211836" y="385572"/>
                  </a:lnTo>
                  <a:lnTo>
                    <a:pt x="252984" y="377952"/>
                  </a:lnTo>
                  <a:lnTo>
                    <a:pt x="295656" y="364236"/>
                  </a:lnTo>
                  <a:lnTo>
                    <a:pt x="316992" y="353568"/>
                  </a:lnTo>
                  <a:lnTo>
                    <a:pt x="359663" y="329184"/>
                  </a:lnTo>
                  <a:lnTo>
                    <a:pt x="377952" y="313944"/>
                  </a:lnTo>
                  <a:lnTo>
                    <a:pt x="396240" y="300228"/>
                  </a:lnTo>
                  <a:lnTo>
                    <a:pt x="426720" y="268224"/>
                  </a:lnTo>
                  <a:lnTo>
                    <a:pt x="449580" y="237744"/>
                  </a:lnTo>
                  <a:lnTo>
                    <a:pt x="467868" y="204215"/>
                  </a:lnTo>
                  <a:lnTo>
                    <a:pt x="477012" y="161544"/>
                  </a:lnTo>
                  <a:lnTo>
                    <a:pt x="477012" y="32003"/>
                  </a:lnTo>
                  <a:lnTo>
                    <a:pt x="509016" y="60960"/>
                  </a:lnTo>
                  <a:lnTo>
                    <a:pt x="530352" y="99060"/>
                  </a:lnTo>
                  <a:lnTo>
                    <a:pt x="541020" y="141731"/>
                  </a:lnTo>
                  <a:lnTo>
                    <a:pt x="541020" y="163068"/>
                  </a:lnTo>
                  <a:lnTo>
                    <a:pt x="525780" y="228600"/>
                  </a:lnTo>
                  <a:lnTo>
                    <a:pt x="504444" y="271272"/>
                  </a:lnTo>
                  <a:lnTo>
                    <a:pt x="473963" y="310895"/>
                  </a:lnTo>
                  <a:lnTo>
                    <a:pt x="437387" y="348995"/>
                  </a:lnTo>
                  <a:lnTo>
                    <a:pt x="394715" y="382524"/>
                  </a:lnTo>
                  <a:lnTo>
                    <a:pt x="386080" y="387095"/>
                  </a:lnTo>
                  <a:close/>
                </a:path>
                <a:path w="541020" h="451485">
                  <a:moveTo>
                    <a:pt x="477012" y="144780"/>
                  </a:moveTo>
                  <a:lnTo>
                    <a:pt x="475488" y="134112"/>
                  </a:lnTo>
                  <a:lnTo>
                    <a:pt x="472440" y="121920"/>
                  </a:lnTo>
                  <a:lnTo>
                    <a:pt x="466344" y="111252"/>
                  </a:lnTo>
                  <a:lnTo>
                    <a:pt x="458723" y="102107"/>
                  </a:lnTo>
                  <a:lnTo>
                    <a:pt x="451104" y="91440"/>
                  </a:lnTo>
                  <a:lnTo>
                    <a:pt x="416052" y="71627"/>
                  </a:lnTo>
                  <a:lnTo>
                    <a:pt x="367284" y="64007"/>
                  </a:lnTo>
                  <a:lnTo>
                    <a:pt x="477012" y="64007"/>
                  </a:lnTo>
                  <a:lnTo>
                    <a:pt x="477012" y="144780"/>
                  </a:lnTo>
                  <a:close/>
                </a:path>
              </a:pathLst>
            </a:custGeom>
            <a:solidFill>
              <a:srgbClr val="00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61561" y="5977039"/>
              <a:ext cx="325120" cy="82550"/>
            </a:xfrm>
            <a:custGeom>
              <a:avLst/>
              <a:gdLst/>
              <a:ahLst/>
              <a:cxnLst/>
              <a:rect l="l" t="t" r="r" b="b"/>
              <a:pathLst>
                <a:path w="325120" h="82550">
                  <a:moveTo>
                    <a:pt x="12191" y="73151"/>
                  </a:moveTo>
                  <a:lnTo>
                    <a:pt x="47243" y="27431"/>
                  </a:lnTo>
                  <a:lnTo>
                    <a:pt x="97534" y="10667"/>
                  </a:lnTo>
                  <a:lnTo>
                    <a:pt x="144779" y="1523"/>
                  </a:lnTo>
                  <a:lnTo>
                    <a:pt x="167639" y="0"/>
                  </a:lnTo>
                  <a:lnTo>
                    <a:pt x="188975" y="0"/>
                  </a:lnTo>
                  <a:lnTo>
                    <a:pt x="230122" y="4571"/>
                  </a:lnTo>
                  <a:lnTo>
                    <a:pt x="269747" y="18287"/>
                  </a:lnTo>
                  <a:lnTo>
                    <a:pt x="278455" y="24383"/>
                  </a:lnTo>
                  <a:lnTo>
                    <a:pt x="167639" y="24383"/>
                  </a:lnTo>
                  <a:lnTo>
                    <a:pt x="146303" y="25907"/>
                  </a:lnTo>
                  <a:lnTo>
                    <a:pt x="124966" y="28955"/>
                  </a:lnTo>
                  <a:lnTo>
                    <a:pt x="102107" y="33526"/>
                  </a:lnTo>
                  <a:lnTo>
                    <a:pt x="79247" y="41147"/>
                  </a:lnTo>
                  <a:lnTo>
                    <a:pt x="33526" y="59434"/>
                  </a:lnTo>
                  <a:lnTo>
                    <a:pt x="12191" y="73151"/>
                  </a:lnTo>
                  <a:close/>
                </a:path>
                <a:path w="325120" h="82550">
                  <a:moveTo>
                    <a:pt x="303274" y="82295"/>
                  </a:moveTo>
                  <a:lnTo>
                    <a:pt x="303274" y="80771"/>
                  </a:lnTo>
                  <a:lnTo>
                    <a:pt x="294131" y="68579"/>
                  </a:lnTo>
                  <a:lnTo>
                    <a:pt x="284987" y="57911"/>
                  </a:lnTo>
                  <a:lnTo>
                    <a:pt x="272795" y="48766"/>
                  </a:lnTo>
                  <a:lnTo>
                    <a:pt x="257555" y="41147"/>
                  </a:lnTo>
                  <a:lnTo>
                    <a:pt x="243838" y="33526"/>
                  </a:lnTo>
                  <a:lnTo>
                    <a:pt x="227074" y="28955"/>
                  </a:lnTo>
                  <a:lnTo>
                    <a:pt x="208787" y="25907"/>
                  </a:lnTo>
                  <a:lnTo>
                    <a:pt x="188975" y="24383"/>
                  </a:lnTo>
                  <a:lnTo>
                    <a:pt x="278455" y="24383"/>
                  </a:lnTo>
                  <a:lnTo>
                    <a:pt x="284987" y="28955"/>
                  </a:lnTo>
                  <a:lnTo>
                    <a:pt x="301751" y="39622"/>
                  </a:lnTo>
                  <a:lnTo>
                    <a:pt x="312419" y="54863"/>
                  </a:lnTo>
                  <a:lnTo>
                    <a:pt x="323805" y="69096"/>
                  </a:lnTo>
                  <a:lnTo>
                    <a:pt x="303274" y="82295"/>
                  </a:lnTo>
                  <a:close/>
                </a:path>
                <a:path w="325120" h="82550">
                  <a:moveTo>
                    <a:pt x="324611" y="70103"/>
                  </a:moveTo>
                  <a:lnTo>
                    <a:pt x="323805" y="69096"/>
                  </a:lnTo>
                  <a:lnTo>
                    <a:pt x="324611" y="68579"/>
                  </a:lnTo>
                  <a:lnTo>
                    <a:pt x="324611" y="7010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80205" y="5236375"/>
              <a:ext cx="542542" cy="45110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16781" y="6045624"/>
              <a:ext cx="486409" cy="342900"/>
            </a:xfrm>
            <a:custGeom>
              <a:avLst/>
              <a:gdLst/>
              <a:ahLst/>
              <a:cxnLst/>
              <a:rect l="l" t="t" r="r" b="b"/>
              <a:pathLst>
                <a:path w="486410" h="342900">
                  <a:moveTo>
                    <a:pt x="266934" y="318515"/>
                  </a:moveTo>
                  <a:lnTo>
                    <a:pt x="135636" y="318515"/>
                  </a:lnTo>
                  <a:lnTo>
                    <a:pt x="156972" y="316992"/>
                  </a:lnTo>
                  <a:lnTo>
                    <a:pt x="178307" y="316992"/>
                  </a:lnTo>
                  <a:lnTo>
                    <a:pt x="199644" y="313944"/>
                  </a:lnTo>
                  <a:lnTo>
                    <a:pt x="245363" y="301752"/>
                  </a:lnTo>
                  <a:lnTo>
                    <a:pt x="268224" y="294131"/>
                  </a:lnTo>
                  <a:lnTo>
                    <a:pt x="291084" y="283463"/>
                  </a:lnTo>
                  <a:lnTo>
                    <a:pt x="312420" y="269747"/>
                  </a:lnTo>
                  <a:lnTo>
                    <a:pt x="335279" y="257556"/>
                  </a:lnTo>
                  <a:lnTo>
                    <a:pt x="355092" y="242315"/>
                  </a:lnTo>
                  <a:lnTo>
                    <a:pt x="373379" y="227076"/>
                  </a:lnTo>
                  <a:lnTo>
                    <a:pt x="406908" y="193547"/>
                  </a:lnTo>
                  <a:lnTo>
                    <a:pt x="419100" y="176784"/>
                  </a:lnTo>
                  <a:lnTo>
                    <a:pt x="432816" y="160020"/>
                  </a:lnTo>
                  <a:lnTo>
                    <a:pt x="451104" y="123444"/>
                  </a:lnTo>
                  <a:lnTo>
                    <a:pt x="461772" y="73152"/>
                  </a:lnTo>
                  <a:lnTo>
                    <a:pt x="461772" y="56388"/>
                  </a:lnTo>
                  <a:lnTo>
                    <a:pt x="460248" y="41148"/>
                  </a:lnTo>
                  <a:lnTo>
                    <a:pt x="455676" y="27432"/>
                  </a:lnTo>
                  <a:lnTo>
                    <a:pt x="448055" y="13716"/>
                  </a:lnTo>
                  <a:lnTo>
                    <a:pt x="469391" y="0"/>
                  </a:lnTo>
                  <a:lnTo>
                    <a:pt x="477012" y="18288"/>
                  </a:lnTo>
                  <a:lnTo>
                    <a:pt x="483108" y="36576"/>
                  </a:lnTo>
                  <a:lnTo>
                    <a:pt x="486155" y="73152"/>
                  </a:lnTo>
                  <a:lnTo>
                    <a:pt x="480059" y="112776"/>
                  </a:lnTo>
                  <a:lnTo>
                    <a:pt x="452627" y="172212"/>
                  </a:lnTo>
                  <a:lnTo>
                    <a:pt x="425195" y="210311"/>
                  </a:lnTo>
                  <a:lnTo>
                    <a:pt x="390144" y="245363"/>
                  </a:lnTo>
                  <a:lnTo>
                    <a:pt x="347472" y="277368"/>
                  </a:lnTo>
                  <a:lnTo>
                    <a:pt x="301752" y="304800"/>
                  </a:lnTo>
                  <a:lnTo>
                    <a:pt x="266934" y="318515"/>
                  </a:lnTo>
                  <a:close/>
                </a:path>
                <a:path w="486410" h="342900">
                  <a:moveTo>
                    <a:pt x="156972" y="342900"/>
                  </a:moveTo>
                  <a:lnTo>
                    <a:pt x="135636" y="342900"/>
                  </a:lnTo>
                  <a:lnTo>
                    <a:pt x="92964" y="336804"/>
                  </a:lnTo>
                  <a:lnTo>
                    <a:pt x="56388" y="323088"/>
                  </a:lnTo>
                  <a:lnTo>
                    <a:pt x="12192" y="288036"/>
                  </a:lnTo>
                  <a:lnTo>
                    <a:pt x="0" y="272795"/>
                  </a:lnTo>
                  <a:lnTo>
                    <a:pt x="0" y="271272"/>
                  </a:lnTo>
                  <a:lnTo>
                    <a:pt x="21336" y="260604"/>
                  </a:lnTo>
                  <a:lnTo>
                    <a:pt x="30480" y="272795"/>
                  </a:lnTo>
                  <a:lnTo>
                    <a:pt x="82296" y="307847"/>
                  </a:lnTo>
                  <a:lnTo>
                    <a:pt x="135636" y="318515"/>
                  </a:lnTo>
                  <a:lnTo>
                    <a:pt x="266934" y="318515"/>
                  </a:lnTo>
                  <a:lnTo>
                    <a:pt x="251460" y="324611"/>
                  </a:lnTo>
                  <a:lnTo>
                    <a:pt x="204215" y="338328"/>
                  </a:lnTo>
                  <a:lnTo>
                    <a:pt x="156972" y="3429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60876" y="5236375"/>
              <a:ext cx="542542" cy="45110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761361" y="5977051"/>
              <a:ext cx="1612900" cy="411480"/>
            </a:xfrm>
            <a:custGeom>
              <a:avLst/>
              <a:gdLst/>
              <a:ahLst/>
              <a:cxnLst/>
              <a:rect l="l" t="t" r="r" b="b"/>
              <a:pathLst>
                <a:path w="1612900" h="411479">
                  <a:moveTo>
                    <a:pt x="501396" y="141732"/>
                  </a:moveTo>
                  <a:lnTo>
                    <a:pt x="498348" y="105156"/>
                  </a:lnTo>
                  <a:lnTo>
                    <a:pt x="492252" y="86868"/>
                  </a:lnTo>
                  <a:lnTo>
                    <a:pt x="484847" y="69100"/>
                  </a:lnTo>
                  <a:lnTo>
                    <a:pt x="484632" y="68580"/>
                  </a:lnTo>
                  <a:lnTo>
                    <a:pt x="483806" y="69100"/>
                  </a:lnTo>
                  <a:lnTo>
                    <a:pt x="477012" y="60591"/>
                  </a:lnTo>
                  <a:lnTo>
                    <a:pt x="477012" y="124968"/>
                  </a:lnTo>
                  <a:lnTo>
                    <a:pt x="477012" y="141732"/>
                  </a:lnTo>
                  <a:lnTo>
                    <a:pt x="475488" y="156972"/>
                  </a:lnTo>
                  <a:lnTo>
                    <a:pt x="470916" y="175260"/>
                  </a:lnTo>
                  <a:lnTo>
                    <a:pt x="466344" y="192024"/>
                  </a:lnTo>
                  <a:lnTo>
                    <a:pt x="448056" y="228600"/>
                  </a:lnTo>
                  <a:lnTo>
                    <a:pt x="434340" y="245364"/>
                  </a:lnTo>
                  <a:lnTo>
                    <a:pt x="422148" y="262128"/>
                  </a:lnTo>
                  <a:lnTo>
                    <a:pt x="388620" y="295656"/>
                  </a:lnTo>
                  <a:lnTo>
                    <a:pt x="370332" y="310896"/>
                  </a:lnTo>
                  <a:lnTo>
                    <a:pt x="350520" y="326136"/>
                  </a:lnTo>
                  <a:lnTo>
                    <a:pt x="327660" y="338328"/>
                  </a:lnTo>
                  <a:lnTo>
                    <a:pt x="306324" y="352044"/>
                  </a:lnTo>
                  <a:lnTo>
                    <a:pt x="283464" y="362712"/>
                  </a:lnTo>
                  <a:lnTo>
                    <a:pt x="260604" y="370332"/>
                  </a:lnTo>
                  <a:lnTo>
                    <a:pt x="214884" y="382524"/>
                  </a:lnTo>
                  <a:lnTo>
                    <a:pt x="193548" y="385572"/>
                  </a:lnTo>
                  <a:lnTo>
                    <a:pt x="172212" y="385572"/>
                  </a:lnTo>
                  <a:lnTo>
                    <a:pt x="150876" y="387096"/>
                  </a:lnTo>
                  <a:lnTo>
                    <a:pt x="97536" y="376428"/>
                  </a:lnTo>
                  <a:lnTo>
                    <a:pt x="45720" y="341376"/>
                  </a:lnTo>
                  <a:lnTo>
                    <a:pt x="25908" y="300228"/>
                  </a:lnTo>
                  <a:lnTo>
                    <a:pt x="22860" y="284988"/>
                  </a:lnTo>
                  <a:lnTo>
                    <a:pt x="22860" y="269748"/>
                  </a:lnTo>
                  <a:lnTo>
                    <a:pt x="36576" y="219456"/>
                  </a:lnTo>
                  <a:lnTo>
                    <a:pt x="53340" y="182880"/>
                  </a:lnTo>
                  <a:lnTo>
                    <a:pt x="79248" y="149352"/>
                  </a:lnTo>
                  <a:lnTo>
                    <a:pt x="111252" y="115824"/>
                  </a:lnTo>
                  <a:lnTo>
                    <a:pt x="149352" y="85344"/>
                  </a:lnTo>
                  <a:lnTo>
                    <a:pt x="172212" y="73152"/>
                  </a:lnTo>
                  <a:lnTo>
                    <a:pt x="193548" y="59436"/>
                  </a:lnTo>
                  <a:lnTo>
                    <a:pt x="239268" y="41148"/>
                  </a:lnTo>
                  <a:lnTo>
                    <a:pt x="284988" y="28956"/>
                  </a:lnTo>
                  <a:lnTo>
                    <a:pt x="327660" y="24384"/>
                  </a:lnTo>
                  <a:lnTo>
                    <a:pt x="348996" y="24384"/>
                  </a:lnTo>
                  <a:lnTo>
                    <a:pt x="368808" y="25908"/>
                  </a:lnTo>
                  <a:lnTo>
                    <a:pt x="387096" y="28956"/>
                  </a:lnTo>
                  <a:lnTo>
                    <a:pt x="403860" y="33528"/>
                  </a:lnTo>
                  <a:lnTo>
                    <a:pt x="417576" y="41148"/>
                  </a:lnTo>
                  <a:lnTo>
                    <a:pt x="432816" y="48768"/>
                  </a:lnTo>
                  <a:lnTo>
                    <a:pt x="445008" y="57912"/>
                  </a:lnTo>
                  <a:lnTo>
                    <a:pt x="454152" y="68580"/>
                  </a:lnTo>
                  <a:lnTo>
                    <a:pt x="463296" y="80772"/>
                  </a:lnTo>
                  <a:lnTo>
                    <a:pt x="463296" y="82296"/>
                  </a:lnTo>
                  <a:lnTo>
                    <a:pt x="470916" y="96012"/>
                  </a:lnTo>
                  <a:lnTo>
                    <a:pt x="475488" y="109728"/>
                  </a:lnTo>
                  <a:lnTo>
                    <a:pt x="477012" y="124968"/>
                  </a:lnTo>
                  <a:lnTo>
                    <a:pt x="477012" y="60591"/>
                  </a:lnTo>
                  <a:lnTo>
                    <a:pt x="472440" y="54864"/>
                  </a:lnTo>
                  <a:lnTo>
                    <a:pt x="461772" y="39624"/>
                  </a:lnTo>
                  <a:lnTo>
                    <a:pt x="445008" y="28956"/>
                  </a:lnTo>
                  <a:lnTo>
                    <a:pt x="436626" y="24384"/>
                  </a:lnTo>
                  <a:lnTo>
                    <a:pt x="411480" y="10668"/>
                  </a:lnTo>
                  <a:lnTo>
                    <a:pt x="370332" y="1524"/>
                  </a:lnTo>
                  <a:lnTo>
                    <a:pt x="348996" y="0"/>
                  </a:lnTo>
                  <a:lnTo>
                    <a:pt x="327660" y="0"/>
                  </a:lnTo>
                  <a:lnTo>
                    <a:pt x="280416" y="4572"/>
                  </a:lnTo>
                  <a:lnTo>
                    <a:pt x="233172" y="18288"/>
                  </a:lnTo>
                  <a:lnTo>
                    <a:pt x="182880" y="38100"/>
                  </a:lnTo>
                  <a:lnTo>
                    <a:pt x="137160" y="65532"/>
                  </a:lnTo>
                  <a:lnTo>
                    <a:pt x="94488" y="97536"/>
                  </a:lnTo>
                  <a:lnTo>
                    <a:pt x="60960" y="132588"/>
                  </a:lnTo>
                  <a:lnTo>
                    <a:pt x="33528" y="170688"/>
                  </a:lnTo>
                  <a:lnTo>
                    <a:pt x="12192" y="210312"/>
                  </a:lnTo>
                  <a:lnTo>
                    <a:pt x="1524" y="248412"/>
                  </a:lnTo>
                  <a:lnTo>
                    <a:pt x="0" y="269748"/>
                  </a:lnTo>
                  <a:lnTo>
                    <a:pt x="0" y="288036"/>
                  </a:lnTo>
                  <a:lnTo>
                    <a:pt x="3048" y="306324"/>
                  </a:lnTo>
                  <a:lnTo>
                    <a:pt x="7620" y="323088"/>
                  </a:lnTo>
                  <a:lnTo>
                    <a:pt x="15240" y="339852"/>
                  </a:lnTo>
                  <a:lnTo>
                    <a:pt x="15240" y="341376"/>
                  </a:lnTo>
                  <a:lnTo>
                    <a:pt x="54864" y="382524"/>
                  </a:lnTo>
                  <a:lnTo>
                    <a:pt x="89916" y="399288"/>
                  </a:lnTo>
                  <a:lnTo>
                    <a:pt x="150876" y="411480"/>
                  </a:lnTo>
                  <a:lnTo>
                    <a:pt x="172212" y="411480"/>
                  </a:lnTo>
                  <a:lnTo>
                    <a:pt x="219456" y="406908"/>
                  </a:lnTo>
                  <a:lnTo>
                    <a:pt x="266700" y="393192"/>
                  </a:lnTo>
                  <a:lnTo>
                    <a:pt x="282168" y="387096"/>
                  </a:lnTo>
                  <a:lnTo>
                    <a:pt x="316992" y="373380"/>
                  </a:lnTo>
                  <a:lnTo>
                    <a:pt x="362712" y="345948"/>
                  </a:lnTo>
                  <a:lnTo>
                    <a:pt x="405384" y="313944"/>
                  </a:lnTo>
                  <a:lnTo>
                    <a:pt x="440436" y="278892"/>
                  </a:lnTo>
                  <a:lnTo>
                    <a:pt x="467868" y="240792"/>
                  </a:lnTo>
                  <a:lnTo>
                    <a:pt x="487680" y="201168"/>
                  </a:lnTo>
                  <a:lnTo>
                    <a:pt x="495300" y="181356"/>
                  </a:lnTo>
                  <a:lnTo>
                    <a:pt x="501396" y="141732"/>
                  </a:lnTo>
                  <a:close/>
                </a:path>
                <a:path w="1612900" h="411479">
                  <a:moveTo>
                    <a:pt x="1612392" y="73152"/>
                  </a:moveTo>
                  <a:lnTo>
                    <a:pt x="1600200" y="50292"/>
                  </a:lnTo>
                  <a:lnTo>
                    <a:pt x="1577340" y="65532"/>
                  </a:lnTo>
                  <a:lnTo>
                    <a:pt x="1556004" y="80772"/>
                  </a:lnTo>
                  <a:lnTo>
                    <a:pt x="1516380" y="115824"/>
                  </a:lnTo>
                  <a:lnTo>
                    <a:pt x="1485900" y="150876"/>
                  </a:lnTo>
                  <a:lnTo>
                    <a:pt x="1473708" y="170688"/>
                  </a:lnTo>
                  <a:lnTo>
                    <a:pt x="1461516" y="188976"/>
                  </a:lnTo>
                  <a:lnTo>
                    <a:pt x="1452372" y="210312"/>
                  </a:lnTo>
                  <a:lnTo>
                    <a:pt x="1446276" y="230124"/>
                  </a:lnTo>
                  <a:lnTo>
                    <a:pt x="1441704" y="248412"/>
                  </a:lnTo>
                  <a:lnTo>
                    <a:pt x="1440180" y="269748"/>
                  </a:lnTo>
                  <a:lnTo>
                    <a:pt x="1440180" y="288036"/>
                  </a:lnTo>
                  <a:lnTo>
                    <a:pt x="1441704" y="306324"/>
                  </a:lnTo>
                  <a:lnTo>
                    <a:pt x="1446276" y="323088"/>
                  </a:lnTo>
                  <a:lnTo>
                    <a:pt x="1455420" y="339852"/>
                  </a:lnTo>
                  <a:lnTo>
                    <a:pt x="1476756" y="329184"/>
                  </a:lnTo>
                  <a:lnTo>
                    <a:pt x="1470660" y="315468"/>
                  </a:lnTo>
                  <a:lnTo>
                    <a:pt x="1466088" y="300228"/>
                  </a:lnTo>
                  <a:lnTo>
                    <a:pt x="1463040" y="284988"/>
                  </a:lnTo>
                  <a:lnTo>
                    <a:pt x="1463040" y="269748"/>
                  </a:lnTo>
                  <a:lnTo>
                    <a:pt x="1464564" y="252984"/>
                  </a:lnTo>
                  <a:lnTo>
                    <a:pt x="1469136" y="234696"/>
                  </a:lnTo>
                  <a:lnTo>
                    <a:pt x="1476756" y="219456"/>
                  </a:lnTo>
                  <a:lnTo>
                    <a:pt x="1482852" y="201168"/>
                  </a:lnTo>
                  <a:lnTo>
                    <a:pt x="1505712" y="166116"/>
                  </a:lnTo>
                  <a:lnTo>
                    <a:pt x="1534668" y="132588"/>
                  </a:lnTo>
                  <a:lnTo>
                    <a:pt x="1569720" y="100584"/>
                  </a:lnTo>
                  <a:lnTo>
                    <a:pt x="1589532" y="85344"/>
                  </a:lnTo>
                  <a:lnTo>
                    <a:pt x="1612392" y="7315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1129" y="6828955"/>
              <a:ext cx="1083563" cy="17068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04617" y="6102007"/>
              <a:ext cx="220979" cy="1508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5057" y="6582066"/>
              <a:ext cx="1478280" cy="15392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84777" y="6559207"/>
              <a:ext cx="286511" cy="14020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491101" y="6639991"/>
              <a:ext cx="64135" cy="21590"/>
            </a:xfrm>
            <a:custGeom>
              <a:avLst/>
              <a:gdLst/>
              <a:ahLst/>
              <a:cxnLst/>
              <a:rect l="l" t="t" r="r" b="b"/>
              <a:pathLst>
                <a:path w="64135" h="21590">
                  <a:moveTo>
                    <a:pt x="64008" y="4572"/>
                  </a:moveTo>
                  <a:lnTo>
                    <a:pt x="62484" y="3048"/>
                  </a:lnTo>
                  <a:lnTo>
                    <a:pt x="59436" y="1524"/>
                  </a:lnTo>
                  <a:lnTo>
                    <a:pt x="57912" y="0"/>
                  </a:lnTo>
                  <a:lnTo>
                    <a:pt x="10668" y="0"/>
                  </a:lnTo>
                  <a:lnTo>
                    <a:pt x="9144" y="1524"/>
                  </a:lnTo>
                  <a:lnTo>
                    <a:pt x="7620" y="1524"/>
                  </a:lnTo>
                  <a:lnTo>
                    <a:pt x="4572" y="3048"/>
                  </a:lnTo>
                  <a:lnTo>
                    <a:pt x="1524" y="6096"/>
                  </a:lnTo>
                  <a:lnTo>
                    <a:pt x="0" y="9144"/>
                  </a:lnTo>
                  <a:lnTo>
                    <a:pt x="0" y="13716"/>
                  </a:lnTo>
                  <a:lnTo>
                    <a:pt x="4572" y="18288"/>
                  </a:lnTo>
                  <a:lnTo>
                    <a:pt x="7620" y="19812"/>
                  </a:lnTo>
                  <a:lnTo>
                    <a:pt x="9144" y="19812"/>
                  </a:lnTo>
                  <a:lnTo>
                    <a:pt x="10668" y="21336"/>
                  </a:lnTo>
                  <a:lnTo>
                    <a:pt x="45720" y="21336"/>
                  </a:lnTo>
                  <a:lnTo>
                    <a:pt x="50292" y="19812"/>
                  </a:lnTo>
                  <a:lnTo>
                    <a:pt x="57912" y="19812"/>
                  </a:lnTo>
                  <a:lnTo>
                    <a:pt x="62484" y="16764"/>
                  </a:lnTo>
                  <a:lnTo>
                    <a:pt x="64008" y="13716"/>
                  </a:lnTo>
                  <a:lnTo>
                    <a:pt x="64008" y="45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74921" y="6560731"/>
              <a:ext cx="97536" cy="13868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692269" y="6562267"/>
              <a:ext cx="160020" cy="135890"/>
            </a:xfrm>
            <a:custGeom>
              <a:avLst/>
              <a:gdLst/>
              <a:ahLst/>
              <a:cxnLst/>
              <a:rect l="l" t="t" r="r" b="b"/>
              <a:pathLst>
                <a:path w="160020" h="135890">
                  <a:moveTo>
                    <a:pt x="59436" y="123444"/>
                  </a:moveTo>
                  <a:lnTo>
                    <a:pt x="57912" y="120396"/>
                  </a:lnTo>
                  <a:lnTo>
                    <a:pt x="57912" y="118872"/>
                  </a:lnTo>
                  <a:lnTo>
                    <a:pt x="56388" y="115824"/>
                  </a:lnTo>
                  <a:lnTo>
                    <a:pt x="54864" y="115824"/>
                  </a:lnTo>
                  <a:lnTo>
                    <a:pt x="53340" y="114300"/>
                  </a:lnTo>
                  <a:lnTo>
                    <a:pt x="42672" y="114300"/>
                  </a:lnTo>
                  <a:lnTo>
                    <a:pt x="42672" y="76200"/>
                  </a:lnTo>
                  <a:lnTo>
                    <a:pt x="44196" y="60960"/>
                  </a:lnTo>
                  <a:lnTo>
                    <a:pt x="44196" y="36576"/>
                  </a:lnTo>
                  <a:lnTo>
                    <a:pt x="44196" y="4572"/>
                  </a:lnTo>
                  <a:lnTo>
                    <a:pt x="42672" y="1524"/>
                  </a:lnTo>
                  <a:lnTo>
                    <a:pt x="39624" y="0"/>
                  </a:lnTo>
                  <a:lnTo>
                    <a:pt x="32004" y="0"/>
                  </a:lnTo>
                  <a:lnTo>
                    <a:pt x="28956" y="1524"/>
                  </a:lnTo>
                  <a:lnTo>
                    <a:pt x="25908" y="4572"/>
                  </a:lnTo>
                  <a:lnTo>
                    <a:pt x="7620" y="19812"/>
                  </a:lnTo>
                  <a:lnTo>
                    <a:pt x="3048" y="24384"/>
                  </a:lnTo>
                  <a:lnTo>
                    <a:pt x="1524" y="27432"/>
                  </a:lnTo>
                  <a:lnTo>
                    <a:pt x="0" y="28956"/>
                  </a:lnTo>
                  <a:lnTo>
                    <a:pt x="0" y="32004"/>
                  </a:lnTo>
                  <a:lnTo>
                    <a:pt x="1524" y="33528"/>
                  </a:lnTo>
                  <a:lnTo>
                    <a:pt x="3048" y="36576"/>
                  </a:lnTo>
                  <a:lnTo>
                    <a:pt x="4572" y="38100"/>
                  </a:lnTo>
                  <a:lnTo>
                    <a:pt x="7620" y="38100"/>
                  </a:lnTo>
                  <a:lnTo>
                    <a:pt x="9144" y="41148"/>
                  </a:lnTo>
                  <a:lnTo>
                    <a:pt x="13716" y="41148"/>
                  </a:lnTo>
                  <a:lnTo>
                    <a:pt x="16764" y="39624"/>
                  </a:lnTo>
                  <a:lnTo>
                    <a:pt x="18288" y="38100"/>
                  </a:lnTo>
                  <a:lnTo>
                    <a:pt x="21336" y="36576"/>
                  </a:lnTo>
                  <a:lnTo>
                    <a:pt x="21336" y="114300"/>
                  </a:lnTo>
                  <a:lnTo>
                    <a:pt x="10668" y="114300"/>
                  </a:lnTo>
                  <a:lnTo>
                    <a:pt x="4572" y="115824"/>
                  </a:lnTo>
                  <a:lnTo>
                    <a:pt x="1524" y="120396"/>
                  </a:lnTo>
                  <a:lnTo>
                    <a:pt x="0" y="124968"/>
                  </a:lnTo>
                  <a:lnTo>
                    <a:pt x="1524" y="129540"/>
                  </a:lnTo>
                  <a:lnTo>
                    <a:pt x="4572" y="132588"/>
                  </a:lnTo>
                  <a:lnTo>
                    <a:pt x="9144" y="134112"/>
                  </a:lnTo>
                  <a:lnTo>
                    <a:pt x="16764" y="135636"/>
                  </a:lnTo>
                  <a:lnTo>
                    <a:pt x="50292" y="135636"/>
                  </a:lnTo>
                  <a:lnTo>
                    <a:pt x="53340" y="134112"/>
                  </a:lnTo>
                  <a:lnTo>
                    <a:pt x="54864" y="134112"/>
                  </a:lnTo>
                  <a:lnTo>
                    <a:pt x="57912" y="131064"/>
                  </a:lnTo>
                  <a:lnTo>
                    <a:pt x="57912" y="129540"/>
                  </a:lnTo>
                  <a:lnTo>
                    <a:pt x="59436" y="128016"/>
                  </a:lnTo>
                  <a:lnTo>
                    <a:pt x="59436" y="123444"/>
                  </a:lnTo>
                  <a:close/>
                </a:path>
                <a:path w="160020" h="135890">
                  <a:moveTo>
                    <a:pt x="160020" y="123444"/>
                  </a:moveTo>
                  <a:lnTo>
                    <a:pt x="158496" y="120396"/>
                  </a:lnTo>
                  <a:lnTo>
                    <a:pt x="158496" y="118872"/>
                  </a:lnTo>
                  <a:lnTo>
                    <a:pt x="156972" y="115824"/>
                  </a:lnTo>
                  <a:lnTo>
                    <a:pt x="155448" y="115824"/>
                  </a:lnTo>
                  <a:lnTo>
                    <a:pt x="153924" y="114300"/>
                  </a:lnTo>
                  <a:lnTo>
                    <a:pt x="143256" y="114300"/>
                  </a:lnTo>
                  <a:lnTo>
                    <a:pt x="143256" y="76200"/>
                  </a:lnTo>
                  <a:lnTo>
                    <a:pt x="144780" y="60960"/>
                  </a:lnTo>
                  <a:lnTo>
                    <a:pt x="144780" y="36576"/>
                  </a:lnTo>
                  <a:lnTo>
                    <a:pt x="144780" y="4572"/>
                  </a:lnTo>
                  <a:lnTo>
                    <a:pt x="143256" y="1524"/>
                  </a:lnTo>
                  <a:lnTo>
                    <a:pt x="140208" y="0"/>
                  </a:lnTo>
                  <a:lnTo>
                    <a:pt x="132588" y="0"/>
                  </a:lnTo>
                  <a:lnTo>
                    <a:pt x="129540" y="1524"/>
                  </a:lnTo>
                  <a:lnTo>
                    <a:pt x="126492" y="4572"/>
                  </a:lnTo>
                  <a:lnTo>
                    <a:pt x="108204" y="19812"/>
                  </a:lnTo>
                  <a:lnTo>
                    <a:pt x="103632" y="24384"/>
                  </a:lnTo>
                  <a:lnTo>
                    <a:pt x="102108" y="27432"/>
                  </a:lnTo>
                  <a:lnTo>
                    <a:pt x="100584" y="28956"/>
                  </a:lnTo>
                  <a:lnTo>
                    <a:pt x="100584" y="32004"/>
                  </a:lnTo>
                  <a:lnTo>
                    <a:pt x="102108" y="33528"/>
                  </a:lnTo>
                  <a:lnTo>
                    <a:pt x="103632" y="36576"/>
                  </a:lnTo>
                  <a:lnTo>
                    <a:pt x="105156" y="38100"/>
                  </a:lnTo>
                  <a:lnTo>
                    <a:pt x="108204" y="38100"/>
                  </a:lnTo>
                  <a:lnTo>
                    <a:pt x="108204" y="41148"/>
                  </a:lnTo>
                  <a:lnTo>
                    <a:pt x="114300" y="41148"/>
                  </a:lnTo>
                  <a:lnTo>
                    <a:pt x="117348" y="39624"/>
                  </a:lnTo>
                  <a:lnTo>
                    <a:pt x="118872" y="38100"/>
                  </a:lnTo>
                  <a:lnTo>
                    <a:pt x="121920" y="36576"/>
                  </a:lnTo>
                  <a:lnTo>
                    <a:pt x="121920" y="114300"/>
                  </a:lnTo>
                  <a:lnTo>
                    <a:pt x="111252" y="114300"/>
                  </a:lnTo>
                  <a:lnTo>
                    <a:pt x="105156" y="115824"/>
                  </a:lnTo>
                  <a:lnTo>
                    <a:pt x="102108" y="120396"/>
                  </a:lnTo>
                  <a:lnTo>
                    <a:pt x="100584" y="124968"/>
                  </a:lnTo>
                  <a:lnTo>
                    <a:pt x="102108" y="129540"/>
                  </a:lnTo>
                  <a:lnTo>
                    <a:pt x="105156" y="132588"/>
                  </a:lnTo>
                  <a:lnTo>
                    <a:pt x="109728" y="134112"/>
                  </a:lnTo>
                  <a:lnTo>
                    <a:pt x="117348" y="135636"/>
                  </a:lnTo>
                  <a:lnTo>
                    <a:pt x="150876" y="135636"/>
                  </a:lnTo>
                  <a:lnTo>
                    <a:pt x="153924" y="134112"/>
                  </a:lnTo>
                  <a:lnTo>
                    <a:pt x="155448" y="134112"/>
                  </a:lnTo>
                  <a:lnTo>
                    <a:pt x="158496" y="131064"/>
                  </a:lnTo>
                  <a:lnTo>
                    <a:pt x="158496" y="129540"/>
                  </a:lnTo>
                  <a:lnTo>
                    <a:pt x="160020" y="128016"/>
                  </a:lnTo>
                  <a:lnTo>
                    <a:pt x="160020" y="1234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38700" y="6109627"/>
              <a:ext cx="222503" cy="1539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25369" y="5335435"/>
              <a:ext cx="373379" cy="26212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217037" y="2974263"/>
              <a:ext cx="524510" cy="72390"/>
            </a:xfrm>
            <a:custGeom>
              <a:avLst/>
              <a:gdLst/>
              <a:ahLst/>
              <a:cxnLst/>
              <a:rect l="l" t="t" r="r" b="b"/>
              <a:pathLst>
                <a:path w="524510" h="72389">
                  <a:moveTo>
                    <a:pt x="149352" y="48260"/>
                  </a:moveTo>
                  <a:lnTo>
                    <a:pt x="129540" y="48260"/>
                  </a:lnTo>
                  <a:lnTo>
                    <a:pt x="129540" y="63500"/>
                  </a:lnTo>
                  <a:lnTo>
                    <a:pt x="45720" y="63500"/>
                  </a:lnTo>
                  <a:lnTo>
                    <a:pt x="45720" y="10160"/>
                  </a:lnTo>
                  <a:lnTo>
                    <a:pt x="59436" y="10160"/>
                  </a:lnTo>
                  <a:lnTo>
                    <a:pt x="5943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12192" y="10160"/>
                  </a:lnTo>
                  <a:lnTo>
                    <a:pt x="12192" y="63500"/>
                  </a:lnTo>
                  <a:lnTo>
                    <a:pt x="0" y="63500"/>
                  </a:lnTo>
                  <a:lnTo>
                    <a:pt x="0" y="72390"/>
                  </a:lnTo>
                  <a:lnTo>
                    <a:pt x="149352" y="72390"/>
                  </a:lnTo>
                  <a:lnTo>
                    <a:pt x="149352" y="63500"/>
                  </a:lnTo>
                  <a:lnTo>
                    <a:pt x="149352" y="48260"/>
                  </a:lnTo>
                  <a:close/>
                </a:path>
                <a:path w="524510" h="72389">
                  <a:moveTo>
                    <a:pt x="524256" y="0"/>
                  </a:moveTo>
                  <a:lnTo>
                    <a:pt x="391668" y="0"/>
                  </a:lnTo>
                  <a:lnTo>
                    <a:pt x="391668" y="10160"/>
                  </a:lnTo>
                  <a:lnTo>
                    <a:pt x="405384" y="10160"/>
                  </a:lnTo>
                  <a:lnTo>
                    <a:pt x="405384" y="30480"/>
                  </a:lnTo>
                  <a:lnTo>
                    <a:pt x="405384" y="41910"/>
                  </a:lnTo>
                  <a:lnTo>
                    <a:pt x="405384" y="63500"/>
                  </a:lnTo>
                  <a:lnTo>
                    <a:pt x="391668" y="63500"/>
                  </a:lnTo>
                  <a:lnTo>
                    <a:pt x="391668" y="72390"/>
                  </a:lnTo>
                  <a:lnTo>
                    <a:pt x="524256" y="72390"/>
                  </a:lnTo>
                  <a:lnTo>
                    <a:pt x="524256" y="63500"/>
                  </a:lnTo>
                  <a:lnTo>
                    <a:pt x="524256" y="55880"/>
                  </a:lnTo>
                  <a:lnTo>
                    <a:pt x="504444" y="55880"/>
                  </a:lnTo>
                  <a:lnTo>
                    <a:pt x="504444" y="63500"/>
                  </a:lnTo>
                  <a:lnTo>
                    <a:pt x="437388" y="63500"/>
                  </a:lnTo>
                  <a:lnTo>
                    <a:pt x="437388" y="41910"/>
                  </a:lnTo>
                  <a:lnTo>
                    <a:pt x="480060" y="41910"/>
                  </a:lnTo>
                  <a:lnTo>
                    <a:pt x="480060" y="48260"/>
                  </a:lnTo>
                  <a:lnTo>
                    <a:pt x="495300" y="48260"/>
                  </a:lnTo>
                  <a:lnTo>
                    <a:pt x="495300" y="41910"/>
                  </a:lnTo>
                  <a:lnTo>
                    <a:pt x="495300" y="30480"/>
                  </a:lnTo>
                  <a:lnTo>
                    <a:pt x="495300" y="27940"/>
                  </a:lnTo>
                  <a:lnTo>
                    <a:pt x="480060" y="27940"/>
                  </a:lnTo>
                  <a:lnTo>
                    <a:pt x="480060" y="30480"/>
                  </a:lnTo>
                  <a:lnTo>
                    <a:pt x="437388" y="30480"/>
                  </a:lnTo>
                  <a:lnTo>
                    <a:pt x="437388" y="10160"/>
                  </a:lnTo>
                  <a:lnTo>
                    <a:pt x="504444" y="10160"/>
                  </a:lnTo>
                  <a:lnTo>
                    <a:pt x="504444" y="15240"/>
                  </a:lnTo>
                  <a:lnTo>
                    <a:pt x="524256" y="15240"/>
                  </a:lnTo>
                  <a:lnTo>
                    <a:pt x="524256" y="10160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07637" y="2974759"/>
              <a:ext cx="193547" cy="7162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90772" y="2974759"/>
              <a:ext cx="193547" cy="7162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063113" y="2945815"/>
              <a:ext cx="1336675" cy="100965"/>
            </a:xfrm>
            <a:custGeom>
              <a:avLst/>
              <a:gdLst/>
              <a:ahLst/>
              <a:cxnLst/>
              <a:rect l="l" t="t" r="r" b="b"/>
              <a:pathLst>
                <a:path w="1336675" h="100964">
                  <a:moveTo>
                    <a:pt x="103632" y="70358"/>
                  </a:moveTo>
                  <a:lnTo>
                    <a:pt x="88392" y="70358"/>
                  </a:lnTo>
                  <a:lnTo>
                    <a:pt x="88392" y="76708"/>
                  </a:lnTo>
                  <a:lnTo>
                    <a:pt x="103632" y="76708"/>
                  </a:lnTo>
                  <a:lnTo>
                    <a:pt x="103632" y="70358"/>
                  </a:lnTo>
                  <a:close/>
                </a:path>
                <a:path w="1336675" h="100964">
                  <a:moveTo>
                    <a:pt x="134112" y="27940"/>
                  </a:moveTo>
                  <a:lnTo>
                    <a:pt x="1524" y="27940"/>
                  </a:lnTo>
                  <a:lnTo>
                    <a:pt x="1524" y="38100"/>
                  </a:lnTo>
                  <a:lnTo>
                    <a:pt x="13716" y="38100"/>
                  </a:lnTo>
                  <a:lnTo>
                    <a:pt x="13716" y="58420"/>
                  </a:lnTo>
                  <a:lnTo>
                    <a:pt x="13716" y="69850"/>
                  </a:lnTo>
                  <a:lnTo>
                    <a:pt x="13716" y="91440"/>
                  </a:lnTo>
                  <a:lnTo>
                    <a:pt x="1524" y="91440"/>
                  </a:lnTo>
                  <a:lnTo>
                    <a:pt x="1524" y="100330"/>
                  </a:lnTo>
                  <a:lnTo>
                    <a:pt x="134112" y="100330"/>
                  </a:lnTo>
                  <a:lnTo>
                    <a:pt x="134112" y="91440"/>
                  </a:lnTo>
                  <a:lnTo>
                    <a:pt x="134112" y="83820"/>
                  </a:lnTo>
                  <a:lnTo>
                    <a:pt x="114300" y="83820"/>
                  </a:lnTo>
                  <a:lnTo>
                    <a:pt x="114300" y="91440"/>
                  </a:lnTo>
                  <a:lnTo>
                    <a:pt x="47244" y="91440"/>
                  </a:lnTo>
                  <a:lnTo>
                    <a:pt x="47244" y="69850"/>
                  </a:lnTo>
                  <a:lnTo>
                    <a:pt x="103632" y="69850"/>
                  </a:lnTo>
                  <a:lnTo>
                    <a:pt x="103632" y="58928"/>
                  </a:lnTo>
                  <a:lnTo>
                    <a:pt x="103632" y="58420"/>
                  </a:lnTo>
                  <a:lnTo>
                    <a:pt x="103632" y="56388"/>
                  </a:lnTo>
                  <a:lnTo>
                    <a:pt x="88392" y="56388"/>
                  </a:lnTo>
                  <a:lnTo>
                    <a:pt x="88392" y="58420"/>
                  </a:lnTo>
                  <a:lnTo>
                    <a:pt x="47244" y="58420"/>
                  </a:lnTo>
                  <a:lnTo>
                    <a:pt x="47244" y="38100"/>
                  </a:lnTo>
                  <a:lnTo>
                    <a:pt x="114300" y="38100"/>
                  </a:lnTo>
                  <a:lnTo>
                    <a:pt x="114300" y="43180"/>
                  </a:lnTo>
                  <a:lnTo>
                    <a:pt x="134112" y="43180"/>
                  </a:lnTo>
                  <a:lnTo>
                    <a:pt x="134112" y="38100"/>
                  </a:lnTo>
                  <a:lnTo>
                    <a:pt x="134112" y="27940"/>
                  </a:lnTo>
                  <a:close/>
                </a:path>
                <a:path w="1336675" h="100964">
                  <a:moveTo>
                    <a:pt x="1336548" y="0"/>
                  </a:moveTo>
                  <a:lnTo>
                    <a:pt x="1524" y="0"/>
                  </a:lnTo>
                  <a:lnTo>
                    <a:pt x="0" y="15240"/>
                  </a:lnTo>
                  <a:lnTo>
                    <a:pt x="713232" y="15240"/>
                  </a:lnTo>
                  <a:lnTo>
                    <a:pt x="713232" y="92964"/>
                  </a:lnTo>
                  <a:lnTo>
                    <a:pt x="697992" y="92964"/>
                  </a:lnTo>
                  <a:lnTo>
                    <a:pt x="697992" y="100584"/>
                  </a:lnTo>
                  <a:lnTo>
                    <a:pt x="763524" y="100584"/>
                  </a:lnTo>
                  <a:lnTo>
                    <a:pt x="763524" y="92964"/>
                  </a:lnTo>
                  <a:lnTo>
                    <a:pt x="748284" y="92964"/>
                  </a:lnTo>
                  <a:lnTo>
                    <a:pt x="748284" y="15240"/>
                  </a:lnTo>
                  <a:lnTo>
                    <a:pt x="1336548" y="15240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49496" y="2974759"/>
              <a:ext cx="152399" cy="7315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23233" y="2974759"/>
              <a:ext cx="160018" cy="7315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12592" y="3217075"/>
              <a:ext cx="2042159" cy="1682494"/>
            </a:xfrm>
            <a:prstGeom prst="rect">
              <a:avLst/>
            </a:prstGeom>
          </p:spPr>
        </p:pic>
      </p:grpSp>
      <p:sp>
        <p:nvSpPr>
          <p:cNvPr id="71" name="슬라이드 번호 개체 틀 70">
            <a:extLst>
              <a:ext uri="{FF2B5EF4-FFF2-40B4-BE49-F238E27FC236}">
                <a16:creationId xmlns:a16="http://schemas.microsoft.com/office/drawing/2014/main" id="{4ED0E1E4-B9DD-80A2-7363-663753CD7D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91668"/>
            <a:ext cx="6148070" cy="1444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22375">
              <a:lnSpc>
                <a:spcPct val="100000"/>
              </a:lnSpc>
              <a:tabLst>
                <a:tab pos="1671955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5.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미터기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켜기</a:t>
            </a:r>
            <a:r>
              <a:rPr sz="1400" b="1" spc="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및</a:t>
            </a:r>
            <a:r>
              <a:rPr sz="1400" b="1" spc="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끄기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2700" marR="5080" indent="405130">
              <a:lnSpc>
                <a:spcPct val="158000"/>
              </a:lnSpc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버튼으로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전원을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켜면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메모리와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모든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표시되는</a:t>
            </a:r>
            <a:r>
              <a:rPr sz="1400" spc="-1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디스플레이를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테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스트합니다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60" y="2229218"/>
            <a:ext cx="1974046" cy="1609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2455" y="3894518"/>
            <a:ext cx="6290945" cy="4876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2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635" marR="30480" algn="just">
              <a:lnSpc>
                <a:spcPct val="15930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테스트가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성공적으로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끝나면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약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1.5</a:t>
            </a:r>
            <a:r>
              <a:rPr sz="1400" spc="-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꺼져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있던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</a:t>
            </a:r>
            <a:r>
              <a:rPr sz="1400" spc="-1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34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표시되면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미터의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공장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설정이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손실되어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서비스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수리가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필요하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다는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의미입니다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1.5</a:t>
            </a:r>
            <a:r>
              <a:rPr sz="1400" spc="-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초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후에도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계속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표시되면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파라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손실되었음을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519430" algn="just">
              <a:lnSpc>
                <a:spcPct val="100000"/>
              </a:lnSpc>
              <a:spcBef>
                <a:spcPts val="83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특성을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채택합니다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710"/>
              </a:spcBef>
              <a:buFont typeface="Times New Roman"/>
              <a:buChar char="-"/>
              <a:tabLst>
                <a:tab pos="355600" algn="l"/>
                <a:tab pos="3562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오프셋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=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0 pH,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기울기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=</a:t>
            </a:r>
            <a:r>
              <a:rPr sz="1400" spc="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100%(pH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전극의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975"/>
              </a:spcBef>
              <a:buFont typeface="Times New Roman"/>
              <a:buChar char="-"/>
              <a:tabLst>
                <a:tab pos="355600" algn="l"/>
                <a:tab pos="35623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K=1.000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cm</a:t>
            </a:r>
            <a:r>
              <a:rPr sz="1350" spc="-15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-</a:t>
            </a:r>
            <a:r>
              <a:rPr sz="1350" spc="-75" baseline="2469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</a:t>
            </a:r>
            <a:endParaRPr sz="1350" baseline="24691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635" marR="50165">
              <a:lnSpc>
                <a:spcPts val="2680"/>
              </a:lnSpc>
              <a:spcBef>
                <a:spcPts val="23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클릭하고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들어갑니다</a:t>
            </a:r>
            <a:r>
              <a:rPr sz="1400" spc="-9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보정해야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때마다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이러한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상황이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반복되면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제조업체의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캘리브레이션이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손실되었 으므로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서비스를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계량기를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보내야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함을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알려줍니다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27635" marR="50165" indent="419100" algn="just">
              <a:lnSpc>
                <a:spcPts val="2680"/>
              </a:lnSpc>
            </a:pP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누르면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꺼집니다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배터리로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작업하는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배터리를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절약하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10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분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동안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않으면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꺼집니다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기능은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</a:t>
            </a:r>
            <a:r>
              <a:rPr sz="1400" spc="-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댑터로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작업할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14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자동으로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비활성화됩니다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725" y="1231900"/>
            <a:ext cx="355090" cy="295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778" y="4772824"/>
            <a:ext cx="341374" cy="1950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725" y="5741441"/>
            <a:ext cx="342265" cy="2578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0725" y="7719250"/>
            <a:ext cx="355090" cy="295655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1680BA9-8270-4966-DA8F-9AC21015F5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191668"/>
            <a:ext cx="6030595" cy="4909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750695">
              <a:lnSpc>
                <a:spcPct val="100000"/>
              </a:lnSpc>
              <a:tabLst>
                <a:tab pos="2246630" algn="l"/>
              </a:tabLst>
            </a:pP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	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작업</a:t>
            </a:r>
            <a:r>
              <a:rPr sz="1400" b="1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준비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>
              <a:lnSpc>
                <a:spcPct val="100000"/>
              </a:lnSpc>
            </a:pPr>
            <a:r>
              <a:rPr sz="1400" spc="-13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작업을</a:t>
            </a:r>
            <a:r>
              <a:rPr sz="1400" spc="-1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시작하기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전에</a:t>
            </a:r>
            <a:r>
              <a:rPr sz="1400" spc="-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: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4480" indent="-272415">
              <a:lnSpc>
                <a:spcPct val="100000"/>
              </a:lnSpc>
              <a:spcBef>
                <a:spcPts val="1019"/>
              </a:spcBef>
              <a:buFont typeface="Arial"/>
              <a:buChar char="-"/>
              <a:tabLst>
                <a:tab pos="284480" algn="l"/>
                <a:tab pos="28511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작업할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계획인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플러그를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</a:t>
            </a:r>
            <a:r>
              <a:rPr sz="1400" b="1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입력에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4480" indent="-272415">
              <a:lnSpc>
                <a:spcPct val="100000"/>
              </a:lnSpc>
              <a:spcBef>
                <a:spcPts val="994"/>
              </a:spcBef>
              <a:buChar char="-"/>
              <a:tabLst>
                <a:tab pos="284480" algn="l"/>
                <a:tab pos="285115" algn="l"/>
              </a:tabLst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</a:t>
            </a:r>
            <a:r>
              <a:rPr sz="1400" spc="-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정</a:t>
            </a:r>
            <a:r>
              <a:rPr sz="1400" spc="-3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의</a:t>
            </a:r>
            <a:r>
              <a:rPr sz="1400" spc="2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조합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</a:t>
            </a:r>
            <a:r>
              <a:rPr sz="1400" spc="-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BNC-50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b="1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3845" marR="58419" indent="-271780">
              <a:lnSpc>
                <a:spcPct val="158000"/>
              </a:lnSpc>
              <a:spcBef>
                <a:spcPts val="45"/>
              </a:spcBef>
              <a:buFont typeface="Arial"/>
              <a:buChar char="-"/>
              <a:tabLst>
                <a:tab pos="284480" algn="l"/>
                <a:tab pos="28511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기준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전극을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옵션으로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제공되는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어댑터를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사용하여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4480" indent="-272415">
              <a:lnSpc>
                <a:spcPct val="100000"/>
              </a:lnSpc>
              <a:spcBef>
                <a:spcPts val="975"/>
              </a:spcBef>
              <a:buFont typeface="Arial"/>
              <a:buChar char="-"/>
              <a:tabLst>
                <a:tab pos="284480" algn="l"/>
                <a:tab pos="28511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,</a:t>
            </a:r>
            <a:r>
              <a:rPr sz="1400" spc="1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적절한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셀을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BNC-50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b="1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F1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)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연결합니다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284480" indent="-272415">
              <a:lnSpc>
                <a:spcPct val="100000"/>
              </a:lnSpc>
              <a:spcBef>
                <a:spcPts val="1019"/>
              </a:spcBef>
              <a:buFont typeface="Arial"/>
              <a:buChar char="-"/>
              <a:tabLst>
                <a:tab pos="284480" algn="l"/>
                <a:tab pos="285115" algn="l"/>
              </a:tabLst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프로브를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사용하는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경우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Chinch</a:t>
            </a:r>
            <a:r>
              <a:rPr sz="1400" spc="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온도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입력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t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에</a:t>
            </a:r>
            <a:r>
              <a:rPr sz="1400" b="1" spc="8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연결해야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합니다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688340" indent="-675005">
              <a:lnSpc>
                <a:spcPct val="100000"/>
              </a:lnSpc>
              <a:spcBef>
                <a:spcPts val="935"/>
              </a:spcBef>
              <a:buFont typeface="Arial"/>
              <a:buChar char="-"/>
              <a:tabLst>
                <a:tab pos="688340" algn="l"/>
                <a:tab pos="688975" algn="l"/>
              </a:tabLst>
            </a:pP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미터기를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켭니다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6.1.</a:t>
            </a:r>
            <a:r>
              <a:rPr sz="1400" b="1" spc="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측정</a:t>
            </a:r>
            <a:r>
              <a:rPr sz="1400" b="1" spc="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기능</a:t>
            </a:r>
            <a:r>
              <a:rPr sz="1400" b="1" spc="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 </a:t>
            </a:r>
            <a:r>
              <a:rPr sz="1400" b="1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Noto Sans KR"/>
              </a:rPr>
              <a:t>선택하기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Noto Sans KR"/>
            </a:endParaRPr>
          </a:p>
          <a:p>
            <a:pPr marL="13335" marR="700405">
              <a:lnSpc>
                <a:spcPct val="120200"/>
              </a:lnSpc>
            </a:pPr>
            <a:r>
              <a:rPr sz="1400" b="1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CPC-</a:t>
            </a:r>
            <a:r>
              <a:rPr sz="1400" b="1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411</a:t>
            </a:r>
            <a:r>
              <a:rPr sz="1400" b="1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미터는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pH,</a:t>
            </a:r>
            <a:r>
              <a:rPr sz="1400" spc="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산화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환원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또는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전도도를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3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측정할</a:t>
            </a:r>
            <a:r>
              <a:rPr sz="1400" spc="-18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수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있습니다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.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전환하려면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12594" y="6691592"/>
            <a:ext cx="356870" cy="629920"/>
            <a:chOff x="1441703" y="6479235"/>
            <a:chExt cx="356870" cy="629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703" y="6479235"/>
              <a:ext cx="227074" cy="1767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703" y="6695642"/>
              <a:ext cx="111250" cy="1783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671" y="6998918"/>
              <a:ext cx="100583" cy="899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703" y="6913579"/>
              <a:ext cx="97536" cy="195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91" y="6928819"/>
              <a:ext cx="109727" cy="1798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08025" y="5537568"/>
            <a:ext cx="21774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	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디스플레이의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아래쪽</a:t>
            </a:r>
            <a:r>
              <a:rPr sz="1400" spc="-4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1983" y="5537568"/>
            <a:ext cx="394335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기호가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표시되고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위쪽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줄에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현재</a:t>
            </a:r>
            <a:r>
              <a:rPr sz="1400" spc="-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활성화된</a:t>
            </a:r>
            <a:r>
              <a:rPr sz="1400" spc="-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길게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누릅니다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(</a:t>
            </a:r>
            <a:r>
              <a:rPr sz="1400" spc="-10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그림</a:t>
            </a:r>
            <a:r>
              <a:rPr sz="1400" spc="-14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3.);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6625" y="5892126"/>
            <a:ext cx="1597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기능이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표시될</a:t>
            </a:r>
            <a:r>
              <a:rPr sz="1400" spc="-15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때까지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휴먼옛체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8025" y="6280340"/>
            <a:ext cx="76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44980" y="6254940"/>
            <a:ext cx="272161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버튼을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5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기능을</a:t>
            </a:r>
            <a:r>
              <a:rPr sz="1400" spc="-17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90" dirty="0" err="1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선택합니다</a:t>
            </a: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- </a:t>
            </a: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endParaRPr lang="en-US" altLang="ko-KR" sz="1400" dirty="0">
              <a:latin typeface="G마켓 산스 Light" panose="02000000000000000000" pitchFamily="50" charset="-127"/>
              <a:ea typeface="G마켓 산스 Light" panose="02000000000000000000" pitchFamily="50" charset="-127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-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측정</a:t>
            </a:r>
            <a:b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</a:b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-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산화환원 전위 측정</a:t>
            </a:r>
            <a:b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</a:br>
            <a:r>
              <a:rPr lang="en-US" altLang="ko-KR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-</a:t>
            </a:r>
            <a:r>
              <a:rPr lang="ko-KR" altLang="en-US" sz="1400" dirty="0"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전도도 측정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0490" y="7633032"/>
            <a:ext cx="27025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을</a:t>
            </a:r>
            <a:r>
              <a:rPr sz="1400" spc="-16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눌러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측정</a:t>
            </a:r>
            <a:r>
              <a:rPr sz="1400" spc="-16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25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모드로</a:t>
            </a:r>
            <a:r>
              <a:rPr sz="1400" spc="-17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 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휴먼옛체"/>
              </a:rPr>
              <a:t>돌아갑니다</a:t>
            </a:r>
            <a:r>
              <a:rPr sz="1400" spc="-1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Arial"/>
              </a:rPr>
              <a:t>;</a:t>
            </a:r>
            <a:endParaRPr sz="1400" dirty="0">
              <a:latin typeface="G마켓 산스 Light" panose="02000000000000000000" pitchFamily="50" charset="-127"/>
              <a:ea typeface="G마켓 산스 Light" panose="02000000000000000000" pitchFamily="50" charset="-12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025" y="7677974"/>
            <a:ext cx="8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마켓 산스 Light" panose="02000000000000000000" pitchFamily="50" charset="-127"/>
                <a:ea typeface="G마켓 산스 Light" panose="02000000000000000000" pitchFamily="50" charset="-127"/>
                <a:cs typeface="Times New Roman"/>
              </a:rPr>
              <a:t>-</a:t>
            </a: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1869" y="3594100"/>
            <a:ext cx="354965" cy="2678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34055" y="5575033"/>
            <a:ext cx="244982" cy="15366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5535" y="5555348"/>
            <a:ext cx="53338" cy="15392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0314" y="5819101"/>
            <a:ext cx="355090" cy="29565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9325" y="6177470"/>
            <a:ext cx="359663" cy="30022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9325" y="7604950"/>
            <a:ext cx="355090" cy="295655"/>
          </a:xfrm>
          <a:prstGeom prst="rect">
            <a:avLst/>
          </a:prstGeom>
        </p:spPr>
      </p:pic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7E8B58A0-FBC4-AAEC-2314-C2EA78818D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7380</Words>
  <Application>Microsoft Office PowerPoint</Application>
  <PresentationFormat>사용자 지정</PresentationFormat>
  <Paragraphs>834</Paragraphs>
  <Slides>49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5" baseType="lpstr">
      <vt:lpstr>G마켓 산스 Light</vt:lpstr>
      <vt:lpstr>G마켓 산스 TTF Bold</vt:lpstr>
      <vt:lpstr>맑은 고딕</vt:lpstr>
      <vt:lpstr>Arial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Cpc411</dc:title>
  <dc:creator>magdaj</dc:creator>
  <cp:keywords>, docId:577C893A045581EA6C90E91EE4607390</cp:keywords>
  <cp:lastModifiedBy>June Song</cp:lastModifiedBy>
  <cp:revision>12</cp:revision>
  <cp:lastPrinted>2024-11-01T01:34:02Z</cp:lastPrinted>
  <dcterms:created xsi:type="dcterms:W3CDTF">2024-10-30T03:14:17Z</dcterms:created>
  <dcterms:modified xsi:type="dcterms:W3CDTF">2024-11-01T01:35:18Z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2024-10-30T00:00:00Z</vt:filetime>
  </property>
  <property fmtid="{D5CDD505-2E9C-101B-9397-08002B2CF9AE}" pid="5" name="Producer">
    <vt:lpwstr>Aspose.Words for .NET 24.7.0</vt:lpwstr>
  </property>
</Properties>
</file>